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10" r:id="rId3"/>
    <p:sldId id="265" r:id="rId4"/>
    <p:sldId id="266" r:id="rId5"/>
    <p:sldId id="258" r:id="rId6"/>
    <p:sldId id="308" r:id="rId7"/>
    <p:sldId id="302" r:id="rId8"/>
    <p:sldId id="263" r:id="rId9"/>
    <p:sldId id="303" r:id="rId10"/>
    <p:sldId id="264" r:id="rId11"/>
    <p:sldId id="275" r:id="rId12"/>
    <p:sldId id="276" r:id="rId13"/>
    <p:sldId id="309"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4" r:id="rId40"/>
    <p:sldId id="305" r:id="rId41"/>
    <p:sldId id="306" r:id="rId42"/>
    <p:sldId id="307" r:id="rId43"/>
    <p:sldId id="267"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9FDEA-7C96-48B4-A47B-D9A38886C0F1}" type="datetimeFigureOut">
              <a:rPr lang="tr-TR" smtClean="0"/>
              <a:pPr/>
              <a:t>02.03.2018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62097-BB94-4045-8895-E56F17CDAA67}" type="slidenum">
              <a:rPr lang="tr-TR" smtClean="0"/>
              <a:pPr/>
              <a:t>‹#›</a:t>
            </a:fld>
            <a:endParaRPr lang="tr-TR"/>
          </a:p>
        </p:txBody>
      </p:sp>
    </p:spTree>
    <p:extLst>
      <p:ext uri="{BB962C8B-B14F-4D97-AF65-F5344CB8AC3E}">
        <p14:creationId xmlns:p14="http://schemas.microsoft.com/office/powerpoint/2010/main" val="82966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73A1802-15AE-48D6-A569-12BB33845BD6}" type="slidenum">
              <a:rPr lang="tr-TR">
                <a:latin typeface="Arial" pitchFamily="34" charset="0"/>
              </a:rPr>
              <a:pPr/>
              <a:t>43</a:t>
            </a:fld>
            <a:endParaRPr lang="tr-TR">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828800"/>
            <a:ext cx="3771900" cy="3657600"/>
          </a:xfrm>
        </p:spPr>
        <p:txBody>
          <a:bodyPr/>
          <a:lstStyle/>
          <a:p>
            <a:pPr lvl="0"/>
            <a:endParaRPr lang="tr-TR" noProof="0" smtClean="0"/>
          </a:p>
        </p:txBody>
      </p:sp>
      <p:sp>
        <p:nvSpPr>
          <p:cNvPr id="4" name="3 Metin Yer Tutucusu"/>
          <p:cNvSpPr>
            <a:spLocks noGrp="1"/>
          </p:cNvSpPr>
          <p:nvPr>
            <p:ph type="body"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4BF87FD2-BAB6-406E-9748-6CB12A544A0B}"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10100" y="1828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10100" y="3733800"/>
            <a:ext cx="37719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5"/>
          <p:cNvSpPr>
            <a:spLocks noGrp="1" noChangeArrowheads="1"/>
          </p:cNvSpPr>
          <p:nvPr>
            <p:ph type="dt" sz="half" idx="10"/>
          </p:nvPr>
        </p:nvSpPr>
        <p:spPr>
          <a:ln/>
        </p:spPr>
        <p:txBody>
          <a:bodyPr/>
          <a:lstStyle>
            <a:lvl1pPr>
              <a:defRPr/>
            </a:lvl1pPr>
          </a:lstStyle>
          <a:p>
            <a:pPr>
              <a:defRPr/>
            </a:pPr>
            <a:endParaRPr lang="tr-TR"/>
          </a:p>
        </p:txBody>
      </p:sp>
      <p:sp>
        <p:nvSpPr>
          <p:cNvPr id="7" name="Rectangle 6"/>
          <p:cNvSpPr>
            <a:spLocks noGrp="1" noChangeArrowheads="1"/>
          </p:cNvSpPr>
          <p:nvPr>
            <p:ph type="ftr" sz="quarter" idx="11"/>
          </p:nvPr>
        </p:nvSpPr>
        <p:spPr>
          <a:ln/>
        </p:spPr>
        <p:txBody>
          <a:bodyPr/>
          <a:lstStyle>
            <a:lvl1pPr>
              <a:defRPr/>
            </a:lvl1pPr>
          </a:lstStyle>
          <a:p>
            <a:pPr>
              <a:defRPr/>
            </a:pPr>
            <a:endParaRPr lang="tr-TR"/>
          </a:p>
        </p:txBody>
      </p:sp>
      <p:sp>
        <p:nvSpPr>
          <p:cNvPr id="8" name="Rectangle 7"/>
          <p:cNvSpPr>
            <a:spLocks noGrp="1" noChangeArrowheads="1"/>
          </p:cNvSpPr>
          <p:nvPr>
            <p:ph type="sldNum" sz="quarter" idx="12"/>
          </p:nvPr>
        </p:nvSpPr>
        <p:spPr>
          <a:ln/>
        </p:spPr>
        <p:txBody>
          <a:bodyPr/>
          <a:lstStyle>
            <a:lvl1pPr>
              <a:defRPr/>
            </a:lvl1pPr>
          </a:lstStyle>
          <a:p>
            <a:pPr>
              <a:defRPr/>
            </a:pPr>
            <a:fld id="{E8AD8C0C-9C3F-420E-A27C-FB233D203BCB}"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25963"/>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89E8E2B-25B0-422E-AFB2-A8E83487526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2EE0545-29AC-42E0-B127-C29C906243D0}" type="datetimeFigureOut">
              <a:rPr lang="tr-TR" smtClean="0"/>
              <a:pPr/>
              <a:t>02.03.2018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942E4FD-49A7-4B49-936B-48A7CCB8C41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E0545-29AC-42E0-B127-C29C906243D0}" type="datetimeFigureOut">
              <a:rPr lang="tr-TR" smtClean="0"/>
              <a:pPr/>
              <a:t>02.03.2018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2E4FD-49A7-4B49-936B-48A7CCB8C41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audio" Target="file:///C:\WINDOWS\Desktop\mp3\PET%20SHOP%20BOYS%20-%20On%20my%20Mind.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10.bin"/><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31.wmf"/><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4.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pic>
        <p:nvPicPr>
          <p:cNvPr id="4" name="Picture 2" descr="C:\Users\YLDRN_OZLEM\Desktop\RESİMLER\10932_164835732318_805092318_2605110_773061_n.jpg.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1 Başlık"/>
          <p:cNvSpPr>
            <a:spLocks noGrp="1"/>
          </p:cNvSpPr>
          <p:nvPr>
            <p:ph type="ctrTitle"/>
          </p:nvPr>
        </p:nvSpPr>
        <p:spPr>
          <a:xfrm>
            <a:off x="611560" y="2420888"/>
            <a:ext cx="7772400" cy="1470025"/>
          </a:xfrm>
        </p:spPr>
        <p:txBody>
          <a:bodyPr/>
          <a:lstStyle/>
          <a:p>
            <a:r>
              <a:rPr lang="tr-TR" b="1" dirty="0" smtClean="0">
                <a:solidFill>
                  <a:srgbClr val="7030A0"/>
                </a:solidFill>
                <a:latin typeface="Arial" pitchFamily="34" charset="0"/>
                <a:cs typeface="Arial" pitchFamily="34" charset="0"/>
              </a:rPr>
              <a:t>VERİMLİ DERS ÇALIŞMA TEKNİKLERİ</a:t>
            </a:r>
            <a:endParaRPr lang="tr-TR" b="1"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7772400" cy="5638800"/>
          </a:xfrm>
        </p:spPr>
        <p:txBody>
          <a:bodyPr/>
          <a:lstStyle/>
          <a:p>
            <a:pPr eaLnBrk="1" hangingPunct="1"/>
            <a:r>
              <a:rPr lang="tr-TR" sz="2800" dirty="0" smtClean="0">
                <a:latin typeface="Tahoma" pitchFamily="34" charset="0"/>
                <a:cs typeface="Tahoma" pitchFamily="34" charset="0"/>
              </a:rPr>
              <a:t>Yine, ilim adamlarından biri, insanın maddi ve manevi her konuda başarılı olmasını çalışmaya bağlar ve şöyle dermiş:</a:t>
            </a:r>
            <a:r>
              <a:rPr lang="tr-TR" sz="2800" dirty="0" smtClean="0">
                <a:cs typeface="Times New Roman" pitchFamily="18" charset="0"/>
              </a:rPr>
              <a:t/>
            </a:r>
            <a:br>
              <a:rPr lang="tr-TR" sz="2800" dirty="0" smtClean="0">
                <a:cs typeface="Times New Roman" pitchFamily="18" charset="0"/>
              </a:rPr>
            </a:br>
            <a:r>
              <a:rPr lang="tr-TR" sz="2800" dirty="0" smtClean="0">
                <a:latin typeface="Tahoma" pitchFamily="34" charset="0"/>
                <a:cs typeface="Tahoma" pitchFamily="34" charset="0"/>
              </a:rPr>
              <a:t>-</a:t>
            </a:r>
            <a:r>
              <a:rPr lang="tr-TR" sz="2800" b="1" dirty="0" smtClean="0">
                <a:latin typeface="Tahoma" pitchFamily="34" charset="0"/>
                <a:cs typeface="Tahoma" pitchFamily="34" charset="0"/>
              </a:rPr>
              <a:t>Su düşünmek, susuzluğunuzu gidermez.</a:t>
            </a:r>
            <a:r>
              <a:rPr lang="tr-TR" sz="2800" b="1" dirty="0" smtClean="0">
                <a:cs typeface="Times New Roman" pitchFamily="18" charset="0"/>
              </a:rPr>
              <a:t/>
            </a:r>
            <a:br>
              <a:rPr lang="tr-TR" sz="2800" b="1" dirty="0" smtClean="0">
                <a:cs typeface="Times New Roman" pitchFamily="18" charset="0"/>
              </a:rPr>
            </a:br>
            <a:r>
              <a:rPr lang="tr-TR" sz="2800" b="1" dirty="0" smtClean="0">
                <a:latin typeface="Tahoma" pitchFamily="34" charset="0"/>
                <a:cs typeface="Tahoma" pitchFamily="34" charset="0"/>
              </a:rPr>
              <a:t> Odun düşünmek, sizi ısıtmaz.</a:t>
            </a:r>
            <a:r>
              <a:rPr lang="tr-TR" sz="2800" b="1" dirty="0" smtClean="0">
                <a:cs typeface="Times New Roman" pitchFamily="18" charset="0"/>
              </a:rPr>
              <a:t/>
            </a:r>
            <a:br>
              <a:rPr lang="tr-TR" sz="2800" b="1" dirty="0" smtClean="0">
                <a:cs typeface="Times New Roman" pitchFamily="18" charset="0"/>
              </a:rPr>
            </a:br>
            <a:r>
              <a:rPr lang="tr-TR" sz="2800" dirty="0" smtClean="0">
                <a:latin typeface="Tahoma" pitchFamily="34" charset="0"/>
                <a:cs typeface="Tahoma" pitchFamily="34" charset="0"/>
              </a:rPr>
              <a:t>Bu örneklerde olduğu gibi insanın bir şeyi sadece düşünmesi ve istemesi de onu hedefine ulaştırmaz.</a:t>
            </a:r>
            <a:r>
              <a:rPr lang="tr-TR" sz="2800" dirty="0" smtClean="0">
                <a:cs typeface="Times New Roman" pitchFamily="18" charset="0"/>
              </a:rPr>
              <a:t/>
            </a:r>
            <a:br>
              <a:rPr lang="tr-TR" sz="2800" dirty="0" smtClean="0">
                <a:cs typeface="Times New Roman" pitchFamily="18" charset="0"/>
              </a:rPr>
            </a:br>
            <a:endParaRPr lang="tr-TR"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5" name="Object 5"/>
          <p:cNvGraphicFramePr>
            <a:graphicFrameLocks noChangeAspect="1"/>
          </p:cNvGraphicFramePr>
          <p:nvPr/>
        </p:nvGraphicFramePr>
        <p:xfrm>
          <a:off x="2971800" y="3389313"/>
          <a:ext cx="3176588" cy="3468687"/>
        </p:xfrm>
        <a:graphic>
          <a:graphicData uri="http://schemas.openxmlformats.org/presentationml/2006/ole">
            <mc:AlternateContent xmlns:mc="http://schemas.openxmlformats.org/markup-compatibility/2006">
              <mc:Choice xmlns:v="urn:schemas-microsoft-com:vml" Requires="v">
                <p:oleObj spid="_x0000_s2051" name="Clip" r:id="rId3" imgW="3175920" imgH="3468960" progId="">
                  <p:embed/>
                </p:oleObj>
              </mc:Choice>
              <mc:Fallback>
                <p:oleObj name="Clip" r:id="rId3" imgW="3175920" imgH="34689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389313"/>
                        <a:ext cx="3176588" cy="346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2" name="Text Box 2"/>
          <p:cNvSpPr txBox="1">
            <a:spLocks noChangeArrowheads="1"/>
          </p:cNvSpPr>
          <p:nvPr/>
        </p:nvSpPr>
        <p:spPr bwMode="auto">
          <a:xfrm>
            <a:off x="304800" y="1981200"/>
            <a:ext cx="8458200" cy="3019425"/>
          </a:xfrm>
          <a:prstGeom prst="rect">
            <a:avLst/>
          </a:prstGeom>
          <a:noFill/>
          <a:ln w="9525">
            <a:noFill/>
            <a:miter lim="800000"/>
            <a:headEnd/>
            <a:tailEnd/>
          </a:ln>
          <a:effectLst/>
        </p:spPr>
        <p:txBody>
          <a:bodyPr>
            <a:spAutoFit/>
          </a:bodyPr>
          <a:lstStyle/>
          <a:p>
            <a:pPr algn="l">
              <a:defRPr/>
            </a:pPr>
            <a:r>
              <a:rPr lang="tr-TR" sz="4800" b="1">
                <a:solidFill>
                  <a:srgbClr val="663300"/>
                </a:solidFill>
                <a:effectLst>
                  <a:outerShdw blurRad="38100" dist="38100" dir="2700000" algn="tl">
                    <a:srgbClr val="000000"/>
                  </a:outerShdw>
                </a:effectLst>
                <a:latin typeface="Comic Sans MS" pitchFamily="66" charset="0"/>
              </a:rPr>
              <a:t>Dikkatimizin dağılmamasına</a:t>
            </a:r>
          </a:p>
          <a:p>
            <a:pPr algn="l">
              <a:defRPr/>
            </a:pPr>
            <a:r>
              <a:rPr lang="tr-TR" sz="4800" b="1">
                <a:solidFill>
                  <a:srgbClr val="663300"/>
                </a:solidFill>
                <a:effectLst>
                  <a:outerShdw blurRad="38100" dist="38100" dir="2700000" algn="tl">
                    <a:srgbClr val="000000"/>
                  </a:outerShdw>
                </a:effectLst>
                <a:latin typeface="Comic Sans MS" pitchFamily="66" charset="0"/>
              </a:rPr>
              <a:t>Daha az hayal kurmamıza</a:t>
            </a:r>
          </a:p>
          <a:p>
            <a:pPr algn="l">
              <a:defRPr/>
            </a:pPr>
            <a:r>
              <a:rPr lang="tr-TR" sz="4800" b="1">
                <a:solidFill>
                  <a:srgbClr val="663300"/>
                </a:solidFill>
                <a:effectLst>
                  <a:outerShdw blurRad="38100" dist="38100" dir="2700000" algn="tl">
                    <a:srgbClr val="000000"/>
                  </a:outerShdw>
                </a:effectLst>
                <a:latin typeface="Comic Sans MS" pitchFamily="66" charset="0"/>
              </a:rPr>
              <a:t>Planlı ve programlı çalışmamıza yardım eder.</a:t>
            </a:r>
          </a:p>
        </p:txBody>
      </p:sp>
      <p:sp>
        <p:nvSpPr>
          <p:cNvPr id="10243" name="Text Box 3"/>
          <p:cNvSpPr txBox="1">
            <a:spLocks noChangeArrowheads="1"/>
          </p:cNvSpPr>
          <p:nvPr/>
        </p:nvSpPr>
        <p:spPr bwMode="auto">
          <a:xfrm>
            <a:off x="533400" y="688975"/>
            <a:ext cx="8110538" cy="914400"/>
          </a:xfrm>
          <a:prstGeom prst="rect">
            <a:avLst/>
          </a:prstGeom>
          <a:noFill/>
          <a:ln w="9525">
            <a:noFill/>
            <a:miter lim="800000"/>
            <a:headEnd/>
            <a:tailEnd/>
          </a:ln>
          <a:effectLst/>
        </p:spPr>
        <p:txBody>
          <a:bodyPr wrap="none">
            <a:spAutoFit/>
          </a:bodyPr>
          <a:lstStyle/>
          <a:p>
            <a:pPr algn="l">
              <a:defRPr/>
            </a:pPr>
            <a:r>
              <a:rPr lang="tr-TR" sz="5400" b="1">
                <a:solidFill>
                  <a:srgbClr val="663300"/>
                </a:solidFill>
                <a:effectLst>
                  <a:outerShdw blurRad="38100" dist="38100" dir="2700000" algn="tl">
                    <a:srgbClr val="000000"/>
                  </a:outerShdw>
                </a:effectLst>
                <a:latin typeface="Comic Sans MS" pitchFamily="66" charset="0"/>
              </a:rPr>
              <a:t>AMAÇ BELİRLEMENİZ:</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1+#ppt_w/2"/>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0-#ppt_w/2"/>
                                          </p:val>
                                        </p:tav>
                                        <p:tav tm="100000">
                                          <p:val>
                                            <p:strVal val="#ppt_x"/>
                                          </p:val>
                                        </p:tav>
                                      </p:tavLst>
                                    </p:anim>
                                    <p:anim calcmode="lin" valueType="num">
                                      <p:cBhvr additive="base">
                                        <p:cTn id="13" dur="500" fill="hold"/>
                                        <p:tgtEl>
                                          <p:spTgt spid="102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0-#ppt_w/2"/>
                                          </p:val>
                                        </p:tav>
                                        <p:tav tm="100000">
                                          <p:val>
                                            <p:strVal val="#ppt_x"/>
                                          </p:val>
                                        </p:tav>
                                      </p:tavLst>
                                    </p:anim>
                                    <p:anim calcmode="lin" valueType="num">
                                      <p:cBhvr additive="base">
                                        <p:cTn id="1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457200"/>
            <a:ext cx="8458200" cy="5440363"/>
          </a:xfrm>
          <a:prstGeom prst="rect">
            <a:avLst/>
          </a:prstGeom>
          <a:noFill/>
          <a:ln w="9525">
            <a:noFill/>
            <a:miter lim="800000"/>
            <a:headEnd/>
            <a:tailEnd/>
          </a:ln>
          <a:effectLst/>
        </p:spPr>
        <p:txBody>
          <a:bodyPr>
            <a:spAutoFit/>
          </a:bodyPr>
          <a:lstStyle/>
          <a:p>
            <a:pPr>
              <a:defRPr/>
            </a:pPr>
            <a:r>
              <a:rPr lang="tr-TR" sz="11700" b="1">
                <a:solidFill>
                  <a:srgbClr val="800000"/>
                </a:solidFill>
                <a:effectLst>
                  <a:outerShdw blurRad="38100" dist="38100" dir="2700000" algn="tl">
                    <a:srgbClr val="000000"/>
                  </a:outerShdw>
                </a:effectLst>
                <a:latin typeface="Artistik" pitchFamily="82" charset="0"/>
              </a:rPr>
              <a:t>UZAK VADELİ AMAÇLAR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2/3*#ppt_w"/>
                                          </p:val>
                                        </p:tav>
                                        <p:tav tm="100000">
                                          <p:val>
                                            <p:strVal val="#ppt_w"/>
                                          </p:val>
                                        </p:tav>
                                      </p:tavLst>
                                    </p:anim>
                                    <p:anim calcmode="lin" valueType="num">
                                      <p:cBhvr>
                                        <p:cTn id="8" dur="500" fill="hold"/>
                                        <p:tgtEl>
                                          <p:spTgt spid="717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Slayt25"/>
          <p:cNvPicPr>
            <a:picLocks noChangeAspect="1" noChangeArrowheads="1"/>
          </p:cNvPicPr>
          <p:nvPr/>
        </p:nvPicPr>
        <p:blipFill>
          <a:blip r:embed="rId3" cstate="print"/>
          <a:srcRect/>
          <a:stretch>
            <a:fillRect/>
          </a:stretch>
        </p:blipFill>
        <p:spPr bwMode="auto">
          <a:xfrm>
            <a:off x="0" y="0"/>
            <a:ext cx="9150350" cy="6858000"/>
          </a:xfrm>
          <a:prstGeom prst="rect">
            <a:avLst/>
          </a:prstGeom>
          <a:noFill/>
        </p:spPr>
      </p:pic>
      <p:sp>
        <p:nvSpPr>
          <p:cNvPr id="73731" name="Text Box 3"/>
          <p:cNvSpPr txBox="1">
            <a:spLocks noChangeArrowheads="1"/>
          </p:cNvSpPr>
          <p:nvPr/>
        </p:nvSpPr>
        <p:spPr bwMode="auto">
          <a:xfrm>
            <a:off x="0" y="857250"/>
            <a:ext cx="7010400" cy="2652713"/>
          </a:xfrm>
          <a:prstGeom prst="rect">
            <a:avLst/>
          </a:prstGeom>
          <a:noFill/>
          <a:ln w="9525">
            <a:noFill/>
            <a:miter lim="800000"/>
            <a:headEnd/>
            <a:tailEnd/>
          </a:ln>
          <a:effectLst/>
        </p:spPr>
        <p:txBody>
          <a:bodyPr>
            <a:spAutoFit/>
          </a:bodyPr>
          <a:lstStyle/>
          <a:p>
            <a:pPr eaLnBrk="0" hangingPunct="0"/>
            <a:r>
              <a:rPr lang="tr-TR" sz="3800" b="1">
                <a:latin typeface="Comic Sans MS" pitchFamily="66" charset="0"/>
              </a:rPr>
              <a:t>Ay’a yükselmeyi hedefle, ulaşamazsan bile</a:t>
            </a:r>
          </a:p>
          <a:p>
            <a:pPr eaLnBrk="0" hangingPunct="0"/>
            <a:r>
              <a:rPr lang="tr-TR" sz="3800" b="1">
                <a:latin typeface="Comic Sans MS" pitchFamily="66" charset="0"/>
              </a:rPr>
              <a:t>-yıldızların altına düşersin.</a:t>
            </a:r>
            <a:endParaRPr lang="tr-TR" sz="3600">
              <a:latin typeface="Comic Sans MS" pitchFamily="66" charset="0"/>
            </a:endParaRPr>
          </a:p>
          <a:p>
            <a:pPr eaLnBrk="0" hangingPunct="0">
              <a:spcBef>
                <a:spcPct val="50000"/>
              </a:spcBef>
            </a:pPr>
            <a:endParaRPr lang="tr-TR" sz="2400">
              <a:latin typeface="Times New Roman" pitchFamily="18" charset="0"/>
            </a:endParaRPr>
          </a:p>
        </p:txBody>
      </p:sp>
    </p:spTree>
  </p:cSld>
  <p:clrMapOvr>
    <a:masterClrMapping/>
  </p:clrMapOvr>
  <p:transition spd="med">
    <p:wedg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609600"/>
            <a:ext cx="8305800" cy="3693319"/>
          </a:xfrm>
          <a:prstGeom prst="rect">
            <a:avLst/>
          </a:prstGeom>
          <a:noFill/>
          <a:ln w="9525">
            <a:noFill/>
            <a:miter lim="800000"/>
            <a:headEnd/>
            <a:tailEnd/>
          </a:ln>
          <a:effectLst/>
        </p:spPr>
        <p:txBody>
          <a:bodyPr>
            <a:spAutoFit/>
          </a:bodyPr>
          <a:lstStyle/>
          <a:p>
            <a:pPr>
              <a:defRPr/>
            </a:pPr>
            <a:r>
              <a:rPr lang="tr-TR" sz="11700" b="1" dirty="0">
                <a:solidFill>
                  <a:srgbClr val="C00000"/>
                </a:solidFill>
                <a:effectLst>
                  <a:outerShdw blurRad="38100" dist="38100" dir="2700000" algn="tl">
                    <a:srgbClr val="000000"/>
                  </a:outerShdw>
                </a:effectLst>
                <a:latin typeface="Artistik" pitchFamily="82" charset="0"/>
              </a:rPr>
              <a:t>KISA VADELİ AMAÇLAR</a:t>
            </a:r>
          </a:p>
        </p:txBody>
      </p:sp>
      <p:pic>
        <p:nvPicPr>
          <p:cNvPr id="35842" name="Picture 2" descr="C:\Users\YLDRN_OZLEM\Desktop\operasyonel-mukemmelik.jpg"/>
          <p:cNvPicPr>
            <a:picLocks noChangeAspect="1" noChangeArrowheads="1"/>
          </p:cNvPicPr>
          <p:nvPr/>
        </p:nvPicPr>
        <p:blipFill>
          <a:blip r:embed="rId2" cstate="print"/>
          <a:srcRect/>
          <a:stretch>
            <a:fillRect/>
          </a:stretch>
        </p:blipFill>
        <p:spPr bwMode="auto">
          <a:xfrm>
            <a:off x="6012160" y="3429000"/>
            <a:ext cx="2895600" cy="30861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2/3*#ppt_w"/>
                                          </p:val>
                                        </p:tav>
                                        <p:tav tm="100000">
                                          <p:val>
                                            <p:strVal val="#ppt_w"/>
                                          </p:val>
                                        </p:tav>
                                      </p:tavLst>
                                    </p:anim>
                                    <p:anim calcmode="lin" valueType="num">
                                      <p:cBhvr>
                                        <p:cTn id="8" dur="500" fill="hold"/>
                                        <p:tgtEl>
                                          <p:spTgt spid="92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19400" y="274638"/>
            <a:ext cx="5943600" cy="2544762"/>
          </a:xfrm>
          <a:solidFill>
            <a:srgbClr val="FF66CC"/>
          </a:solidFill>
        </p:spPr>
        <p:txBody>
          <a:bodyPr>
            <a:normAutofit fontScale="90000"/>
          </a:bodyPr>
          <a:lstStyle/>
          <a:p>
            <a:pPr eaLnBrk="1" hangingPunct="1"/>
            <a:r>
              <a:rPr lang="tr-TR" sz="4000" smtClean="0"/>
              <a:t/>
            </a:r>
            <a:br>
              <a:rPr lang="tr-TR" sz="4000" smtClean="0"/>
            </a:br>
            <a:r>
              <a:rPr lang="tr-TR" sz="4000" smtClean="0"/>
              <a:t/>
            </a:r>
            <a:br>
              <a:rPr lang="tr-TR" sz="4000" smtClean="0"/>
            </a:br>
            <a:r>
              <a:rPr lang="tr-TR" sz="3200" b="1" smtClean="0">
                <a:latin typeface="Comic Sans MS" pitchFamily="66" charset="0"/>
              </a:rPr>
              <a:t>ÇALIŞMA PROGRAMIMI                       HAZIRLARKEN NELERE DİKKAT ETMELİYİM?</a:t>
            </a:r>
            <a:r>
              <a:rPr lang="tr-TR" sz="2400" smtClean="0">
                <a:latin typeface="Comic Sans MS" pitchFamily="66" charset="0"/>
              </a:rPr>
              <a:t/>
            </a:r>
            <a:br>
              <a:rPr lang="tr-TR" sz="2400" smtClean="0">
                <a:latin typeface="Comic Sans MS" pitchFamily="66" charset="0"/>
              </a:rPr>
            </a:br>
            <a:r>
              <a:rPr lang="tr-TR" sz="4000" smtClean="0"/>
              <a:t>	</a:t>
            </a:r>
            <a:br>
              <a:rPr lang="tr-TR" sz="4000" smtClean="0"/>
            </a:br>
            <a:r>
              <a:rPr lang="tr-TR" sz="4000" smtClean="0">
                <a:latin typeface="Comic Sans MS" pitchFamily="66" charset="0"/>
              </a:rPr>
              <a:t/>
            </a:r>
            <a:br>
              <a:rPr lang="tr-TR" sz="4000" smtClean="0">
                <a:latin typeface="Comic Sans MS" pitchFamily="66" charset="0"/>
              </a:rPr>
            </a:br>
            <a:endParaRPr lang="tr-TR" sz="4000" smtClean="0">
              <a:latin typeface="Comic Sans MS" pitchFamily="66" charset="0"/>
            </a:endParaRPr>
          </a:p>
        </p:txBody>
      </p:sp>
      <p:pic>
        <p:nvPicPr>
          <p:cNvPr id="24579" name="Picture 4"/>
          <p:cNvPicPr>
            <a:picLocks noChangeAspect="1" noChangeArrowheads="1"/>
          </p:cNvPicPr>
          <p:nvPr/>
        </p:nvPicPr>
        <p:blipFill>
          <a:blip r:embed="rId2" cstate="print"/>
          <a:srcRect/>
          <a:stretch>
            <a:fillRect/>
          </a:stretch>
        </p:blipFill>
        <p:spPr bwMode="auto">
          <a:xfrm>
            <a:off x="228600" y="228600"/>
            <a:ext cx="2362200" cy="2362200"/>
          </a:xfrm>
          <a:prstGeom prst="rect">
            <a:avLst/>
          </a:prstGeom>
          <a:noFill/>
          <a:ln w="9525">
            <a:noFill/>
            <a:miter lim="800000"/>
            <a:headEnd/>
            <a:tailEnd/>
          </a:ln>
        </p:spPr>
      </p:pic>
      <p:pic>
        <p:nvPicPr>
          <p:cNvPr id="24580" name="Picture 5" descr="j0299125"/>
          <p:cNvPicPr>
            <a:picLocks noChangeAspect="1" noChangeArrowheads="1"/>
          </p:cNvPicPr>
          <p:nvPr/>
        </p:nvPicPr>
        <p:blipFill>
          <a:blip r:embed="rId3" cstate="print"/>
          <a:srcRect/>
          <a:stretch>
            <a:fillRect/>
          </a:stretch>
        </p:blipFill>
        <p:spPr bwMode="auto">
          <a:xfrm>
            <a:off x="2438400" y="3200400"/>
            <a:ext cx="3657600" cy="1828800"/>
          </a:xfrm>
          <a:prstGeom prst="rect">
            <a:avLst/>
          </a:prstGeom>
          <a:noFill/>
          <a:ln w="9525">
            <a:noFill/>
            <a:miter lim="800000"/>
            <a:headEnd/>
            <a:tailEnd/>
          </a:ln>
        </p:spPr>
      </p:pic>
      <p:sp>
        <p:nvSpPr>
          <p:cNvPr id="24581" name="Rectangle 6"/>
          <p:cNvSpPr>
            <a:spLocks noChangeArrowheads="1"/>
          </p:cNvSpPr>
          <p:nvPr/>
        </p:nvSpPr>
        <p:spPr bwMode="auto">
          <a:xfrm>
            <a:off x="914400" y="5181600"/>
            <a:ext cx="8001000" cy="1417638"/>
          </a:xfrm>
          <a:prstGeom prst="rect">
            <a:avLst/>
          </a:prstGeom>
          <a:noFill/>
          <a:ln w="76200">
            <a:solidFill>
              <a:srgbClr val="0000FF"/>
            </a:solidFill>
            <a:miter lim="800000"/>
            <a:headEnd/>
            <a:tailEnd/>
          </a:ln>
        </p:spPr>
        <p:txBody>
          <a:bodyPr>
            <a:spAutoFit/>
          </a:bodyPr>
          <a:lstStyle/>
          <a:p>
            <a:r>
              <a:rPr lang="tr-TR">
                <a:solidFill>
                  <a:schemeClr val="tx2"/>
                </a:solidFill>
              </a:rPr>
              <a:t/>
            </a:r>
            <a:br>
              <a:rPr lang="tr-TR">
                <a:solidFill>
                  <a:schemeClr val="tx2"/>
                </a:solidFill>
              </a:rPr>
            </a:br>
            <a:r>
              <a:rPr lang="tr-TR" sz="3200">
                <a:solidFill>
                  <a:schemeClr val="tx2"/>
                </a:solidFill>
              </a:rPr>
              <a:t>“</a:t>
            </a:r>
            <a:r>
              <a:rPr lang="tr-TR" sz="3200">
                <a:solidFill>
                  <a:schemeClr val="tx2"/>
                </a:solidFill>
                <a:latin typeface="Comic Sans MS" pitchFamily="66" charset="0"/>
              </a:rPr>
              <a:t>Unutmayın ki verimli çalışmak programlı çalışmaktır…”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14">
                                            <p:txEl>
                                              <p:charRg st="4294967295" end="4294967295"/>
                                            </p:txEl>
                                          </p:spTgt>
                                        </p:tgtEl>
                                        <p:attrNameLst>
                                          <p:attrName>style.visibility</p:attrName>
                                        </p:attrNameLst>
                                      </p:cBhvr>
                                      <p:to>
                                        <p:strVal val="visible"/>
                                      </p:to>
                                    </p:set>
                                    <p:animEffect transition="in" filter="dissolve">
                                      <p:cBhvr>
                                        <p:cTn id="7" dur="500"/>
                                        <p:tgtEl>
                                          <p:spTgt spid="1331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body" idx="1"/>
          </p:nvPr>
        </p:nvSpPr>
        <p:spPr>
          <a:xfrm>
            <a:off x="457200" y="304800"/>
            <a:ext cx="8229600" cy="5821363"/>
          </a:xfrm>
        </p:spPr>
        <p:txBody>
          <a:bodyPr/>
          <a:lstStyle/>
          <a:p>
            <a:pPr eaLnBrk="1" hangingPunct="1">
              <a:lnSpc>
                <a:spcPct val="90000"/>
              </a:lnSpc>
              <a:buFontTx/>
              <a:buNone/>
            </a:pPr>
            <a:endParaRPr lang="tr-TR" smtClean="0"/>
          </a:p>
          <a:p>
            <a:pPr algn="ctr" eaLnBrk="1" hangingPunct="1">
              <a:lnSpc>
                <a:spcPct val="90000"/>
              </a:lnSpc>
            </a:pPr>
            <a:r>
              <a:rPr lang="tr-TR" b="1" smtClean="0">
                <a:latin typeface="Comic Sans MS" pitchFamily="66" charset="0"/>
              </a:rPr>
              <a:t>Çalışma programınız ”Ne zaman çalışmalıyım?, Neyi çalışmalıyım?, Nasıl çalışmalıyım?” sorularını yanıtlamalıdır.</a:t>
            </a:r>
          </a:p>
          <a:p>
            <a:pPr algn="ctr" eaLnBrk="1" hangingPunct="1">
              <a:lnSpc>
                <a:spcPct val="90000"/>
              </a:lnSpc>
            </a:pPr>
            <a:r>
              <a:rPr lang="tr-TR" b="1" smtClean="0">
                <a:latin typeface="Comic Sans MS" pitchFamily="66" charset="0"/>
              </a:rPr>
              <a:t>Hangi dersin hangi saatte çalışılacağı kararlaştırılmalıdır.</a:t>
            </a:r>
          </a:p>
          <a:p>
            <a:pPr algn="ctr" eaLnBrk="1" hangingPunct="1">
              <a:lnSpc>
                <a:spcPct val="90000"/>
              </a:lnSpc>
            </a:pPr>
            <a:r>
              <a:rPr lang="tr-TR" b="1" smtClean="0">
                <a:latin typeface="Comic Sans MS" pitchFamily="66" charset="0"/>
              </a:rPr>
              <a:t>Her dersten çalışmanız gereken konular, çözmeniz gereken test miktarını belirleyin.</a:t>
            </a:r>
          </a:p>
          <a:p>
            <a:pPr algn="ctr" eaLnBrk="1" hangingPunct="1">
              <a:lnSpc>
                <a:spcPct val="90000"/>
              </a:lnSpc>
            </a:pPr>
            <a:r>
              <a:rPr lang="tr-TR" b="1" smtClean="0">
                <a:latin typeface="Comic Sans MS" pitchFamily="66" charset="0"/>
              </a:rPr>
              <a:t>Sözel içerikli dersleri  konulara bölerek çalışın.</a:t>
            </a:r>
          </a:p>
          <a:p>
            <a:pPr eaLnBrk="1" hangingPunct="1">
              <a:lnSpc>
                <a:spcPct val="90000"/>
              </a:lnSpc>
            </a:pPr>
            <a:endParaRPr lang="tr-TR" b="1" smtClean="0">
              <a:latin typeface="Comic Sans MS" pitchFamily="66" charset="0"/>
            </a:endParaRPr>
          </a:p>
        </p:txBody>
      </p:sp>
      <p:pic>
        <p:nvPicPr>
          <p:cNvPr id="25604" name="Picture 5"/>
          <p:cNvPicPr>
            <a:picLocks noChangeAspect="1" noChangeArrowheads="1"/>
          </p:cNvPicPr>
          <p:nvPr/>
        </p:nvPicPr>
        <p:blipFill>
          <a:blip r:embed="rId3" cstate="print"/>
          <a:srcRect/>
          <a:stretch>
            <a:fillRect/>
          </a:stretch>
        </p:blipFill>
        <p:spPr bwMode="auto">
          <a:xfrm>
            <a:off x="762000" y="762000"/>
            <a:ext cx="609600" cy="762000"/>
          </a:xfrm>
          <a:prstGeom prst="rect">
            <a:avLst/>
          </a:prstGeom>
          <a:noFill/>
          <a:ln w="9525">
            <a:noFill/>
            <a:miter lim="800000"/>
            <a:headEnd/>
            <a:tailEnd/>
          </a:ln>
        </p:spPr>
      </p:pic>
      <p:pic>
        <p:nvPicPr>
          <p:cNvPr id="25605" name="Picture 6"/>
          <p:cNvPicPr>
            <a:picLocks noChangeAspect="1" noChangeArrowheads="1"/>
          </p:cNvPicPr>
          <p:nvPr/>
        </p:nvPicPr>
        <p:blipFill>
          <a:blip r:embed="rId3" cstate="print"/>
          <a:srcRect/>
          <a:stretch>
            <a:fillRect/>
          </a:stretch>
        </p:blipFill>
        <p:spPr bwMode="auto">
          <a:xfrm>
            <a:off x="152400" y="2590800"/>
            <a:ext cx="609600" cy="762000"/>
          </a:xfrm>
          <a:prstGeom prst="rect">
            <a:avLst/>
          </a:prstGeom>
          <a:noFill/>
          <a:ln w="9525">
            <a:noFill/>
            <a:miter lim="800000"/>
            <a:headEnd/>
            <a:tailEnd/>
          </a:ln>
        </p:spPr>
      </p:pic>
      <p:pic>
        <p:nvPicPr>
          <p:cNvPr id="25606" name="Picture 7"/>
          <p:cNvPicPr>
            <a:picLocks noChangeAspect="1" noChangeArrowheads="1"/>
          </p:cNvPicPr>
          <p:nvPr/>
        </p:nvPicPr>
        <p:blipFill>
          <a:blip r:embed="rId3" cstate="print"/>
          <a:srcRect/>
          <a:stretch>
            <a:fillRect/>
          </a:stretch>
        </p:blipFill>
        <p:spPr bwMode="auto">
          <a:xfrm>
            <a:off x="685800" y="3581400"/>
            <a:ext cx="609600" cy="762000"/>
          </a:xfrm>
          <a:prstGeom prst="rect">
            <a:avLst/>
          </a:prstGeom>
          <a:noFill/>
          <a:ln w="9525">
            <a:noFill/>
            <a:miter lim="800000"/>
            <a:headEnd/>
            <a:tailEnd/>
          </a:ln>
        </p:spPr>
      </p:pic>
      <p:pic>
        <p:nvPicPr>
          <p:cNvPr id="25607" name="Picture 8"/>
          <p:cNvPicPr>
            <a:picLocks noChangeAspect="1" noChangeArrowheads="1"/>
          </p:cNvPicPr>
          <p:nvPr/>
        </p:nvPicPr>
        <p:blipFill>
          <a:blip r:embed="rId3" cstate="print"/>
          <a:srcRect/>
          <a:stretch>
            <a:fillRect/>
          </a:stretch>
        </p:blipFill>
        <p:spPr bwMode="auto">
          <a:xfrm>
            <a:off x="609600" y="4953000"/>
            <a:ext cx="609600" cy="762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Rectangle 3"/>
          <p:cNvSpPr>
            <a:spLocks noGrp="1" noChangeArrowheads="1"/>
          </p:cNvSpPr>
          <p:nvPr>
            <p:ph type="body" idx="1"/>
          </p:nvPr>
        </p:nvSpPr>
        <p:spPr>
          <a:xfrm>
            <a:off x="457200" y="381000"/>
            <a:ext cx="8229600" cy="5745163"/>
          </a:xfrm>
        </p:spPr>
        <p:txBody>
          <a:bodyPr/>
          <a:lstStyle/>
          <a:p>
            <a:pPr algn="ctr" eaLnBrk="1" hangingPunct="1"/>
            <a:r>
              <a:rPr lang="tr-TR" b="1" smtClean="0">
                <a:latin typeface="Comic Sans MS" pitchFamily="66" charset="0"/>
              </a:rPr>
              <a:t>Ders çalışma programını dengeli yapınız. Sevdiğiniz veya başardığınız derslere ayırdığınız süre kadar diğer derslerde zaman ayırınız.</a:t>
            </a:r>
          </a:p>
          <a:p>
            <a:pPr algn="ctr" eaLnBrk="1" hangingPunct="1"/>
            <a:r>
              <a:rPr lang="tr-TR" b="1" smtClean="0">
                <a:latin typeface="Comic Sans MS" pitchFamily="66" charset="0"/>
              </a:rPr>
              <a:t>Öğrenmekte veya başarmakta güçlük çektiğiniz dersleri en iyi öğrendiğiniz zamanlarda çalışmaya özen gösteriniz.</a:t>
            </a:r>
          </a:p>
          <a:p>
            <a:pPr algn="ctr" eaLnBrk="1" hangingPunct="1"/>
            <a:r>
              <a:rPr lang="tr-TR" b="1" smtClean="0">
                <a:latin typeface="Comic Sans MS" pitchFamily="66" charset="0"/>
              </a:rPr>
              <a:t>Haftalık programlarınızda sadece ders çalışmalara değil varsa hobilerinize de yer veriniz.</a:t>
            </a:r>
            <a:r>
              <a:rPr lang="tr-TR" smtClean="0">
                <a:latin typeface="Comic Sans MS" pitchFamily="66" charset="0"/>
              </a:rPr>
              <a:t> </a:t>
            </a:r>
          </a:p>
          <a:p>
            <a:pPr eaLnBrk="1" hangingPunct="1"/>
            <a:endParaRPr lang="tr-TR" smtClean="0">
              <a:latin typeface="Comic Sans MS" pitchFamily="66" charset="0"/>
            </a:endParaRPr>
          </a:p>
        </p:txBody>
      </p:sp>
      <p:pic>
        <p:nvPicPr>
          <p:cNvPr id="26628" name="Picture 5"/>
          <p:cNvPicPr>
            <a:picLocks noChangeAspect="1" noChangeArrowheads="1"/>
          </p:cNvPicPr>
          <p:nvPr/>
        </p:nvPicPr>
        <p:blipFill>
          <a:blip r:embed="rId3" cstate="print"/>
          <a:srcRect/>
          <a:stretch>
            <a:fillRect/>
          </a:stretch>
        </p:blipFill>
        <p:spPr bwMode="auto">
          <a:xfrm>
            <a:off x="381000" y="609600"/>
            <a:ext cx="609600" cy="762000"/>
          </a:xfrm>
          <a:prstGeom prst="rect">
            <a:avLst/>
          </a:prstGeom>
          <a:noFill/>
          <a:ln w="9525">
            <a:noFill/>
            <a:miter lim="800000"/>
            <a:headEnd/>
            <a:tailEnd/>
          </a:ln>
        </p:spPr>
      </p:pic>
      <p:pic>
        <p:nvPicPr>
          <p:cNvPr id="26629" name="Picture 6"/>
          <p:cNvPicPr>
            <a:picLocks noChangeAspect="1" noChangeArrowheads="1"/>
          </p:cNvPicPr>
          <p:nvPr/>
        </p:nvPicPr>
        <p:blipFill>
          <a:blip r:embed="rId3" cstate="print"/>
          <a:srcRect/>
          <a:stretch>
            <a:fillRect/>
          </a:stretch>
        </p:blipFill>
        <p:spPr bwMode="auto">
          <a:xfrm>
            <a:off x="304800" y="2667000"/>
            <a:ext cx="609600" cy="762000"/>
          </a:xfrm>
          <a:prstGeom prst="rect">
            <a:avLst/>
          </a:prstGeom>
          <a:noFill/>
          <a:ln w="9525">
            <a:noFill/>
            <a:miter lim="800000"/>
            <a:headEnd/>
            <a:tailEnd/>
          </a:ln>
        </p:spPr>
      </p:pic>
      <p:pic>
        <p:nvPicPr>
          <p:cNvPr id="26630" name="Picture 7"/>
          <p:cNvPicPr>
            <a:picLocks noChangeAspect="1" noChangeArrowheads="1"/>
          </p:cNvPicPr>
          <p:nvPr/>
        </p:nvPicPr>
        <p:blipFill>
          <a:blip r:embed="rId3" cstate="print"/>
          <a:srcRect/>
          <a:stretch>
            <a:fillRect/>
          </a:stretch>
        </p:blipFill>
        <p:spPr bwMode="auto">
          <a:xfrm>
            <a:off x="152400" y="4267200"/>
            <a:ext cx="609600" cy="762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533400"/>
            <a:ext cx="8305800" cy="5943600"/>
          </a:xfrm>
          <a:solidFill>
            <a:srgbClr val="DEE6B8"/>
          </a:solidFill>
        </p:spPr>
        <p:txBody>
          <a:bodyPr/>
          <a:lstStyle/>
          <a:p>
            <a:pPr eaLnBrk="1" hangingPunct="1">
              <a:lnSpc>
                <a:spcPct val="80000"/>
              </a:lnSpc>
              <a:buFontTx/>
              <a:buNone/>
            </a:pPr>
            <a:r>
              <a:rPr lang="tr-TR" smtClean="0">
                <a:latin typeface="Comic Sans MS" pitchFamily="66" charset="0"/>
              </a:rPr>
              <a:t>                     </a:t>
            </a:r>
            <a:r>
              <a:rPr lang="tr-TR" smtClean="0">
                <a:solidFill>
                  <a:srgbClr val="FF33CC"/>
                </a:solidFill>
                <a:latin typeface="Comic Sans MS" pitchFamily="66" charset="0"/>
              </a:rPr>
              <a:t>NEDEN TEKRAR YAPMAM</a:t>
            </a:r>
          </a:p>
          <a:p>
            <a:pPr eaLnBrk="1" hangingPunct="1">
              <a:lnSpc>
                <a:spcPct val="80000"/>
              </a:lnSpc>
              <a:buFontTx/>
              <a:buNone/>
            </a:pPr>
            <a:r>
              <a:rPr lang="tr-TR" smtClean="0">
                <a:solidFill>
                  <a:srgbClr val="FF33CC"/>
                </a:solidFill>
                <a:latin typeface="Comic Sans MS" pitchFamily="66" charset="0"/>
              </a:rPr>
              <a:t>					              GEREKİR…?</a:t>
            </a:r>
          </a:p>
          <a:p>
            <a:pPr eaLnBrk="1" hangingPunct="1">
              <a:lnSpc>
                <a:spcPct val="80000"/>
              </a:lnSpc>
              <a:buFontTx/>
              <a:buNone/>
            </a:pPr>
            <a:r>
              <a:rPr lang="tr-TR" smtClean="0">
                <a:latin typeface="Comic Sans MS" pitchFamily="66" charset="0"/>
              </a:rPr>
              <a:t> </a:t>
            </a:r>
          </a:p>
          <a:p>
            <a:pPr algn="ctr" eaLnBrk="1" hangingPunct="1">
              <a:lnSpc>
                <a:spcPct val="80000"/>
              </a:lnSpc>
              <a:buFontTx/>
              <a:buNone/>
            </a:pPr>
            <a:r>
              <a:rPr lang="tr-TR" sz="2800" b="1" smtClean="0">
                <a:latin typeface="Comic Sans MS" pitchFamily="66" charset="0"/>
              </a:rPr>
              <a:t>Düzenli tekrar yapmazsanız, öğrendiklerinizi unutursunuz ve yeni öğrendiğiniz bilgiler ile bağlantı kurmanız güçleşir.</a:t>
            </a:r>
          </a:p>
          <a:p>
            <a:pPr algn="ctr" eaLnBrk="1" hangingPunct="1">
              <a:lnSpc>
                <a:spcPct val="80000"/>
              </a:lnSpc>
              <a:buFontTx/>
              <a:buNone/>
            </a:pPr>
            <a:r>
              <a:rPr lang="tr-TR" sz="2800" b="1" smtClean="0">
                <a:latin typeface="Comic Sans MS" pitchFamily="66" charset="0"/>
              </a:rPr>
              <a:t>Tekrar yapmayıp biriktirilen bilgi ders çalışma isteğinizin azalmasına neden olur.</a:t>
            </a:r>
          </a:p>
          <a:p>
            <a:pPr algn="ctr" eaLnBrk="1" hangingPunct="1">
              <a:lnSpc>
                <a:spcPct val="80000"/>
              </a:lnSpc>
              <a:buFontTx/>
              <a:buNone/>
            </a:pPr>
            <a:r>
              <a:rPr lang="tr-TR" sz="2800" b="1" smtClean="0">
                <a:latin typeface="Comic Sans MS" pitchFamily="66" charset="0"/>
              </a:rPr>
              <a:t>Unutmuş olduğunuz bilgileri yeniden öğrenmek için tekrar çaba sarf etmeniz gerekir.</a:t>
            </a:r>
          </a:p>
          <a:p>
            <a:pPr algn="ctr" eaLnBrk="1" hangingPunct="1">
              <a:lnSpc>
                <a:spcPct val="80000"/>
              </a:lnSpc>
              <a:buFontTx/>
              <a:buNone/>
            </a:pPr>
            <a:r>
              <a:rPr lang="tr-TR" sz="2800" b="1" smtClean="0">
                <a:latin typeface="Comic Sans MS" pitchFamily="66" charset="0"/>
              </a:rPr>
              <a:t>(tekrarlarınız günlük, haftalık ve aylık olabilir)</a:t>
            </a:r>
          </a:p>
          <a:p>
            <a:pPr eaLnBrk="1" hangingPunct="1">
              <a:lnSpc>
                <a:spcPct val="80000"/>
              </a:lnSpc>
              <a:buFontTx/>
              <a:buNone/>
            </a:pPr>
            <a:endParaRPr lang="tr-TR" sz="2800" b="1" smtClean="0">
              <a:latin typeface="Comic Sans MS" pitchFamily="66" charset="0"/>
            </a:endParaRPr>
          </a:p>
          <a:p>
            <a:pPr eaLnBrk="1" hangingPunct="1">
              <a:lnSpc>
                <a:spcPct val="80000"/>
              </a:lnSpc>
              <a:buFontTx/>
              <a:buNone/>
            </a:pPr>
            <a:r>
              <a:rPr lang="tr-TR" sz="2800" b="1" smtClean="0">
                <a:solidFill>
                  <a:srgbClr val="FF3300"/>
                </a:solidFill>
                <a:latin typeface="Comic Sans MS" pitchFamily="66" charset="0"/>
              </a:rPr>
              <a:t>“Tekrar zamanı kısaltır, hatayı azaltır.”</a:t>
            </a:r>
          </a:p>
        </p:txBody>
      </p:sp>
      <p:pic>
        <p:nvPicPr>
          <p:cNvPr id="27651" name="Picture 4"/>
          <p:cNvPicPr>
            <a:picLocks noChangeAspect="1" noChangeArrowheads="1"/>
          </p:cNvPicPr>
          <p:nvPr/>
        </p:nvPicPr>
        <p:blipFill>
          <a:blip r:embed="rId2" cstate="print"/>
          <a:srcRect/>
          <a:stretch>
            <a:fillRect/>
          </a:stretch>
        </p:blipFill>
        <p:spPr bwMode="auto">
          <a:xfrm>
            <a:off x="228600" y="228600"/>
            <a:ext cx="23622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wipe(left)">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left)">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wipe(left)">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wipe(left)">
                                      <p:cBhvr>
                                        <p:cTn id="37" dur="5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wipe(left)">
                                      <p:cBhvr>
                                        <p:cTn id="42"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9067800" cy="6731000"/>
          </a:xfrm>
          <a:prstGeom prst="rect">
            <a:avLst/>
          </a:prstGeom>
          <a:noFill/>
          <a:ln w="9525">
            <a:noFill/>
            <a:miter lim="800000"/>
            <a:headEnd/>
            <a:tailEnd/>
          </a:ln>
        </p:spPr>
        <p:txBody>
          <a:bodyPr>
            <a:spAutoFit/>
          </a:bodyPr>
          <a:lstStyle/>
          <a:p>
            <a:pPr algn="ctr" eaLnBrk="0" hangingPunct="0">
              <a:lnSpc>
                <a:spcPct val="110000"/>
              </a:lnSpc>
            </a:pPr>
            <a:r>
              <a:rPr lang="tr-TR" sz="6600" b="1">
                <a:solidFill>
                  <a:srgbClr val="660066"/>
                </a:solidFill>
                <a:latin typeface="Comic Sans MS" pitchFamily="66" charset="0"/>
              </a:rPr>
              <a:t>Unutmanın önüne geçebilmek için düzenli tekrarlar yoluyla </a:t>
            </a:r>
            <a:r>
              <a:rPr lang="tr-TR" sz="6600" b="1">
                <a:solidFill>
                  <a:schemeClr val="folHlink"/>
                </a:solidFill>
                <a:latin typeface="Comic Sans MS" pitchFamily="66" charset="0"/>
              </a:rPr>
              <a:t>Uzun Süreli</a:t>
            </a:r>
            <a:r>
              <a:rPr lang="tr-TR" sz="6600" b="1">
                <a:solidFill>
                  <a:srgbClr val="660066"/>
                </a:solidFill>
                <a:latin typeface="Comic Sans MS" pitchFamily="66" charset="0"/>
              </a:rPr>
              <a:t> </a:t>
            </a:r>
          </a:p>
          <a:p>
            <a:pPr algn="ctr" eaLnBrk="0" hangingPunct="0">
              <a:lnSpc>
                <a:spcPct val="110000"/>
              </a:lnSpc>
            </a:pPr>
            <a:r>
              <a:rPr lang="tr-TR" sz="6600" b="1">
                <a:solidFill>
                  <a:schemeClr val="folHlink"/>
                </a:solidFill>
                <a:latin typeface="Comic Sans MS" pitchFamily="66" charset="0"/>
              </a:rPr>
              <a:t>Hafızaya</a:t>
            </a:r>
            <a:r>
              <a:rPr lang="tr-TR" sz="6600" b="1">
                <a:solidFill>
                  <a:srgbClr val="660066"/>
                </a:solidFill>
                <a:latin typeface="Comic Sans MS" pitchFamily="66" charset="0"/>
              </a:rPr>
              <a:t> geçirmek gerekmektedir.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1219200" y="762000"/>
            <a:ext cx="3538538" cy="3836988"/>
          </a:xfrm>
          <a:prstGeom prst="rect">
            <a:avLst/>
          </a:prstGeom>
        </p:spPr>
        <p:txBody>
          <a:bodyPr wrap="none" fromWordArt="1">
            <a:prstTxWarp prst="textSlantUp">
              <a:avLst>
                <a:gd name="adj" fmla="val 32056"/>
              </a:avLst>
            </a:prstTxWarp>
          </a:bodyPr>
          <a:lstStyle/>
          <a:p>
            <a:pPr algn="ctr"/>
            <a:r>
              <a:rPr lang="tr-TR"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çalışmak mı </a:t>
            </a:r>
          </a:p>
          <a:p>
            <a:pPr algn="ctr"/>
            <a:endParaRPr lang="tr-TR"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endParaRPr>
          </a:p>
          <a:p>
            <a:pPr algn="ctr"/>
            <a:r>
              <a:rPr lang="tr-TR"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o da    ne   ?</a:t>
            </a:r>
          </a:p>
        </p:txBody>
      </p:sp>
      <p:pic>
        <p:nvPicPr>
          <p:cNvPr id="7171" name="Picture 3" descr="yeaheowza"/>
          <p:cNvPicPr>
            <a:picLocks noChangeAspect="1" noChangeArrowheads="1" noCrop="1"/>
          </p:cNvPicPr>
          <p:nvPr/>
        </p:nvPicPr>
        <p:blipFill>
          <a:blip r:embed="rId3" cstate="print"/>
          <a:srcRect/>
          <a:stretch>
            <a:fillRect/>
          </a:stretch>
        </p:blipFill>
        <p:spPr bwMode="auto">
          <a:xfrm>
            <a:off x="5410200" y="304800"/>
            <a:ext cx="3392488" cy="6172200"/>
          </a:xfrm>
          <a:prstGeom prst="rect">
            <a:avLst/>
          </a:prstGeom>
          <a:noFill/>
          <a:ln w="9525">
            <a:noFill/>
            <a:miter lim="800000"/>
            <a:headEnd/>
            <a:tailEnd/>
          </a:ln>
        </p:spPr>
      </p:pic>
      <p:pic>
        <p:nvPicPr>
          <p:cNvPr id="67588" name="PET SHOP BOYS - On my Mind.mp3">
            <a:hlinkClick r:id="" action="ppaction://media"/>
          </p:cNvPr>
          <p:cNvPicPr>
            <a:picLocks noRot="1" noChangeAspect="1" noChangeArrowheads="1"/>
          </p:cNvPicPr>
          <p:nvPr>
            <a:audioFile r:link="rId1"/>
          </p:nvPr>
        </p:nvPicPr>
        <p:blipFill>
          <a:blip r:embed="rId4"/>
          <a:srcRect/>
          <a:stretch>
            <a:fillRect/>
          </a:stretch>
        </p:blipFill>
        <p:spPr bwMode="auto">
          <a:xfrm>
            <a:off x="4572000" y="3429000"/>
            <a:ext cx="0" cy="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75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endCondLst>
                </p:cTn>
                <p:tgtEl>
                  <p:spTgt spid="67588"/>
                </p:tgtEl>
              </p:cMediaNode>
            </p:audio>
            <p:seq concurrent="1" nextAc="seek">
              <p:cTn id="8" restart="whenNotActive" fill="hold" evtFilter="cancelBubble" nodeType="interactiveSeq">
                <p:stCondLst>
                  <p:cond evt="onClick" delay="0">
                    <p:tgtEl>
                      <p:spTgt spid="6758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7588"/>
                                        </p:tgtEl>
                                      </p:cBhvr>
                                    </p:cmd>
                                  </p:childTnLst>
                                </p:cTn>
                              </p:par>
                            </p:childTnLst>
                          </p:cTn>
                        </p:par>
                      </p:childTnLst>
                    </p:cTn>
                  </p:par>
                </p:childTnLst>
              </p:cTn>
              <p:nextCondLst>
                <p:cond evt="onClick" delay="0">
                  <p:tgtEl>
                    <p:spTgt spid="6758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52400" y="98425"/>
            <a:ext cx="7086600" cy="5946775"/>
          </a:xfrm>
          <a:prstGeom prst="rect">
            <a:avLst/>
          </a:prstGeom>
          <a:noFill/>
          <a:ln w="9525">
            <a:noFill/>
            <a:miter lim="800000"/>
            <a:headEnd/>
            <a:tailEnd/>
          </a:ln>
          <a:effectLst/>
        </p:spPr>
        <p:txBody>
          <a:bodyPr>
            <a:spAutoFit/>
          </a:bodyPr>
          <a:lstStyle/>
          <a:p>
            <a:pPr eaLnBrk="0" hangingPunct="0">
              <a:lnSpc>
                <a:spcPct val="120000"/>
              </a:lnSpc>
              <a:defRPr/>
            </a:pPr>
            <a:r>
              <a:rPr lang="tr-TR" sz="8000" b="1">
                <a:solidFill>
                  <a:srgbClr val="000099"/>
                </a:solidFill>
                <a:effectLst>
                  <a:outerShdw blurRad="38100" dist="38100" dir="2700000" algn="tl">
                    <a:srgbClr val="000000"/>
                  </a:outerShdw>
                </a:effectLst>
                <a:latin typeface="Comic Sans MS" pitchFamily="66" charset="0"/>
              </a:rPr>
              <a:t>Kısa Süreli Hafızadaki bilgi çabuk unutulur.</a:t>
            </a:r>
          </a:p>
        </p:txBody>
      </p:sp>
      <p:graphicFrame>
        <p:nvGraphicFramePr>
          <p:cNvPr id="45059" name="Object 3"/>
          <p:cNvGraphicFramePr>
            <a:graphicFrameLocks noChangeAspect="1"/>
          </p:cNvGraphicFramePr>
          <p:nvPr/>
        </p:nvGraphicFramePr>
        <p:xfrm>
          <a:off x="6172200" y="1447800"/>
          <a:ext cx="2971800" cy="4267200"/>
        </p:xfrm>
        <a:graphic>
          <a:graphicData uri="http://schemas.openxmlformats.org/presentationml/2006/ole">
            <mc:AlternateContent xmlns:mc="http://schemas.openxmlformats.org/markup-compatibility/2006">
              <mc:Choice xmlns:v="urn:schemas-microsoft-com:vml" Requires="v">
                <p:oleObj spid="_x0000_s3075" name="Clip" r:id="rId3" imgW="3529800" imgH="3934080" progId="">
                  <p:embed/>
                </p:oleObj>
              </mc:Choice>
              <mc:Fallback>
                <p:oleObj name="Clip" r:id="rId3" imgW="3529800" imgH="39340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447800"/>
                        <a:ext cx="2971800"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checkerboard(across)">
                                      <p:cBhvr>
                                        <p:cTn id="12"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965325" y="457200"/>
            <a:ext cx="7331075" cy="4965700"/>
          </a:xfrm>
          <a:prstGeom prst="rect">
            <a:avLst/>
          </a:prstGeom>
          <a:noFill/>
          <a:ln w="9525">
            <a:noFill/>
            <a:miter lim="800000"/>
            <a:headEnd/>
            <a:tailEnd/>
          </a:ln>
          <a:effectLst/>
        </p:spPr>
        <p:txBody>
          <a:bodyPr>
            <a:spAutoFit/>
          </a:bodyPr>
          <a:lstStyle/>
          <a:p>
            <a:pPr algn="ctr" eaLnBrk="0" hangingPunct="0">
              <a:lnSpc>
                <a:spcPct val="80000"/>
              </a:lnSpc>
              <a:defRPr/>
            </a:pPr>
            <a:r>
              <a:rPr lang="tr-TR" sz="8000" b="1">
                <a:solidFill>
                  <a:schemeClr val="folHlink"/>
                </a:solidFill>
                <a:effectLst>
                  <a:outerShdw blurRad="38100" dist="38100" dir="2700000" algn="tl">
                    <a:srgbClr val="C0C0C0"/>
                  </a:outerShdw>
                </a:effectLst>
                <a:latin typeface="Comic Sans MS" pitchFamily="66" charset="0"/>
              </a:rPr>
              <a:t>Uzun Süreli Hafızaya yerleştirilen bilgi uzun süre saklanabilir.</a:t>
            </a:r>
          </a:p>
        </p:txBody>
      </p:sp>
      <p:graphicFrame>
        <p:nvGraphicFramePr>
          <p:cNvPr id="46083" name="Object 3"/>
          <p:cNvGraphicFramePr>
            <a:graphicFrameLocks noChangeAspect="1"/>
          </p:cNvGraphicFramePr>
          <p:nvPr/>
        </p:nvGraphicFramePr>
        <p:xfrm>
          <a:off x="-381000" y="2971800"/>
          <a:ext cx="2895600" cy="2532063"/>
        </p:xfrm>
        <a:graphic>
          <a:graphicData uri="http://schemas.openxmlformats.org/presentationml/2006/ole">
            <mc:AlternateContent xmlns:mc="http://schemas.openxmlformats.org/markup-compatibility/2006">
              <mc:Choice xmlns:v="urn:schemas-microsoft-com:vml" Requires="v">
                <p:oleObj spid="_x0000_s4100" name="Clip" r:id="rId3" imgW="933840" imgH="817200" progId="">
                  <p:embed/>
                </p:oleObj>
              </mc:Choice>
              <mc:Fallback>
                <p:oleObj name="Clip" r:id="rId3" imgW="933840" imgH="8172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71800"/>
                        <a:ext cx="2895600" cy="253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4"/>
          <p:cNvGraphicFramePr>
            <a:graphicFrameLocks noChangeAspect="1"/>
          </p:cNvGraphicFramePr>
          <p:nvPr/>
        </p:nvGraphicFramePr>
        <p:xfrm>
          <a:off x="0" y="228600"/>
          <a:ext cx="2447925" cy="2667000"/>
        </p:xfrm>
        <a:graphic>
          <a:graphicData uri="http://schemas.openxmlformats.org/presentationml/2006/ole">
            <mc:AlternateContent xmlns:mc="http://schemas.openxmlformats.org/markup-compatibility/2006">
              <mc:Choice xmlns:v="urn:schemas-microsoft-com:vml" Requires="v">
                <p:oleObj spid="_x0000_s4101" name="Clip" r:id="rId5" imgW="4671000" imgH="5234040" progId="">
                  <p:embed/>
                </p:oleObj>
              </mc:Choice>
              <mc:Fallback>
                <p:oleObj name="Clip" r:id="rId5" imgW="4671000" imgH="523404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
                        <a:ext cx="2447925"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strVal val="(6*min(max(#ppt_w*#ppt_h,.3),1)-7.4)/-.7*#ppt_w"/>
                                          </p:val>
                                        </p:tav>
                                        <p:tav tm="100000">
                                          <p:val>
                                            <p:strVal val="#ppt_w"/>
                                          </p:val>
                                        </p:tav>
                                      </p:tavLst>
                                    </p:anim>
                                    <p:anim calcmode="lin" valueType="num">
                                      <p:cBhvr>
                                        <p:cTn id="8" dur="500" fill="hold"/>
                                        <p:tgtEl>
                                          <p:spTgt spid="46082"/>
                                        </p:tgtEl>
                                        <p:attrNameLst>
                                          <p:attrName>ppt_h</p:attrName>
                                        </p:attrNameLst>
                                      </p:cBhvr>
                                      <p:tavLst>
                                        <p:tav tm="0">
                                          <p:val>
                                            <p:strVal val="(6*min(max(#ppt_w*#ppt_h,.3),1)-7.4)/-.7*#ppt_h"/>
                                          </p:val>
                                        </p:tav>
                                        <p:tav tm="100000">
                                          <p:val>
                                            <p:strVal val="#ppt_h"/>
                                          </p:val>
                                        </p:tav>
                                      </p:tavLst>
                                    </p:anim>
                                    <p:anim calcmode="lin" valueType="num">
                                      <p:cBhvr>
                                        <p:cTn id="9" dur="500" fill="hold"/>
                                        <p:tgtEl>
                                          <p:spTgt spid="46082"/>
                                        </p:tgtEl>
                                        <p:attrNameLst>
                                          <p:attrName>ppt_x</p:attrName>
                                        </p:attrNameLst>
                                      </p:cBhvr>
                                      <p:tavLst>
                                        <p:tav tm="0">
                                          <p:val>
                                            <p:fltVal val="0.5"/>
                                          </p:val>
                                        </p:tav>
                                        <p:tav tm="100000">
                                          <p:val>
                                            <p:strVal val="#ppt_x"/>
                                          </p:val>
                                        </p:tav>
                                      </p:tavLst>
                                    </p:anim>
                                    <p:anim calcmode="lin" valueType="num">
                                      <p:cBhvr>
                                        <p:cTn id="10" dur="500" fill="hold"/>
                                        <p:tgtEl>
                                          <p:spTgt spid="4608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46083"/>
                                        </p:tgtEl>
                                        <p:attrNameLst>
                                          <p:attrName>style.visibility</p:attrName>
                                        </p:attrNameLst>
                                      </p:cBhvr>
                                      <p:to>
                                        <p:strVal val="visible"/>
                                      </p:to>
                                    </p:set>
                                    <p:anim calcmode="lin" valueType="num">
                                      <p:cBhvr>
                                        <p:cTn id="14" dur="500" fill="hold"/>
                                        <p:tgtEl>
                                          <p:spTgt spid="46083"/>
                                        </p:tgtEl>
                                        <p:attrNameLst>
                                          <p:attrName>ppt_w</p:attrName>
                                        </p:attrNameLst>
                                      </p:cBhvr>
                                      <p:tavLst>
                                        <p:tav tm="0">
                                          <p:val>
                                            <p:fltVal val="0"/>
                                          </p:val>
                                        </p:tav>
                                        <p:tav tm="100000">
                                          <p:val>
                                            <p:strVal val="#ppt_w"/>
                                          </p:val>
                                        </p:tav>
                                      </p:tavLst>
                                    </p:anim>
                                    <p:anim calcmode="lin" valueType="num">
                                      <p:cBhvr>
                                        <p:cTn id="15" dur="500" fill="hold"/>
                                        <p:tgtEl>
                                          <p:spTgt spid="46083"/>
                                        </p:tgtEl>
                                        <p:attrNameLst>
                                          <p:attrName>ppt_h</p:attrName>
                                        </p:attrNameLst>
                                      </p:cBhvr>
                                      <p:tavLst>
                                        <p:tav tm="0">
                                          <p:val>
                                            <p:fltVal val="0"/>
                                          </p:val>
                                        </p:tav>
                                        <p:tav tm="100000">
                                          <p:val>
                                            <p:strVal val="#ppt_h"/>
                                          </p:val>
                                        </p:tav>
                                      </p:tavLst>
                                    </p:anim>
                                    <p:anim calcmode="lin" valueType="num">
                                      <p:cBhvr>
                                        <p:cTn id="16" dur="500" fill="hold"/>
                                        <p:tgtEl>
                                          <p:spTgt spid="46083"/>
                                        </p:tgtEl>
                                        <p:attrNameLst>
                                          <p:attrName>ppt_x</p:attrName>
                                        </p:attrNameLst>
                                      </p:cBhvr>
                                      <p:tavLst>
                                        <p:tav tm="0">
                                          <p:val>
                                            <p:fltVal val="0.5"/>
                                          </p:val>
                                        </p:tav>
                                        <p:tav tm="100000">
                                          <p:val>
                                            <p:strVal val="#ppt_x"/>
                                          </p:val>
                                        </p:tav>
                                      </p:tavLst>
                                    </p:anim>
                                    <p:anim calcmode="lin" valueType="num">
                                      <p:cBhvr>
                                        <p:cTn id="17" dur="500" fill="hold"/>
                                        <p:tgtEl>
                                          <p:spTgt spid="46083"/>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46084"/>
                                        </p:tgtEl>
                                        <p:attrNameLst>
                                          <p:attrName>style.visibility</p:attrName>
                                        </p:attrNameLst>
                                      </p:cBhvr>
                                      <p:to>
                                        <p:strVal val="visible"/>
                                      </p:to>
                                    </p:set>
                                    <p:anim calcmode="lin" valueType="num">
                                      <p:cBhvr additive="base">
                                        <p:cTn id="21" dur="500" fill="hold"/>
                                        <p:tgtEl>
                                          <p:spTgt spid="46084"/>
                                        </p:tgtEl>
                                        <p:attrNameLst>
                                          <p:attrName>ppt_x</p:attrName>
                                        </p:attrNameLst>
                                      </p:cBhvr>
                                      <p:tavLst>
                                        <p:tav tm="0">
                                          <p:val>
                                            <p:strVal val="0-#ppt_w/2"/>
                                          </p:val>
                                        </p:tav>
                                        <p:tav tm="100000">
                                          <p:val>
                                            <p:strVal val="#ppt_x"/>
                                          </p:val>
                                        </p:tav>
                                      </p:tavLst>
                                    </p:anim>
                                    <p:anim calcmode="lin" valueType="num">
                                      <p:cBhvr additive="base">
                                        <p:cTn id="22"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flipV="1">
            <a:off x="457200" y="0"/>
            <a:ext cx="8229600" cy="274638"/>
          </a:xfrm>
        </p:spPr>
        <p:txBody>
          <a:bodyPr>
            <a:normAutofit fontScale="90000"/>
          </a:bodyPr>
          <a:lstStyle/>
          <a:p>
            <a:pPr eaLnBrk="1" hangingPunct="1"/>
            <a:endParaRPr lang="tr-TR" sz="4000" b="1" smtClean="0">
              <a:latin typeface="Comic Sans MS" pitchFamily="66" charset="0"/>
            </a:endParaRPr>
          </a:p>
        </p:txBody>
      </p:sp>
      <p:sp>
        <p:nvSpPr>
          <p:cNvPr id="19459" name="Rectangle 3"/>
          <p:cNvSpPr>
            <a:spLocks noGrp="1" noChangeArrowheads="1"/>
          </p:cNvSpPr>
          <p:nvPr>
            <p:ph type="body" sz="half" idx="1"/>
          </p:nvPr>
        </p:nvSpPr>
        <p:spPr>
          <a:xfrm>
            <a:off x="0" y="0"/>
            <a:ext cx="9144000" cy="6858000"/>
          </a:xfrm>
          <a:solidFill>
            <a:srgbClr val="00FF00"/>
          </a:solidFill>
        </p:spPr>
        <p:txBody>
          <a:bodyPr>
            <a:normAutofit lnSpcReduction="10000"/>
          </a:bodyPr>
          <a:lstStyle/>
          <a:p>
            <a:pPr eaLnBrk="1" hangingPunct="1">
              <a:lnSpc>
                <a:spcPct val="80000"/>
              </a:lnSpc>
            </a:pPr>
            <a:endParaRPr lang="tr-TR" sz="2800" b="1" smtClean="0">
              <a:latin typeface="Comic Sans MS" pitchFamily="66" charset="0"/>
            </a:endParaRPr>
          </a:p>
          <a:p>
            <a:pPr eaLnBrk="1" hangingPunct="1">
              <a:lnSpc>
                <a:spcPct val="80000"/>
              </a:lnSpc>
            </a:pPr>
            <a:endParaRPr lang="tr-TR" sz="4000" b="1" smtClean="0">
              <a:latin typeface="Comic Sans MS" pitchFamily="66" charset="0"/>
            </a:endParaRPr>
          </a:p>
          <a:p>
            <a:pPr eaLnBrk="1" hangingPunct="1">
              <a:lnSpc>
                <a:spcPct val="80000"/>
              </a:lnSpc>
              <a:buFontTx/>
              <a:buNone/>
            </a:pPr>
            <a:r>
              <a:rPr lang="tr-TR" sz="4000" b="1" smtClean="0">
                <a:latin typeface="Comic Sans MS" pitchFamily="66" charset="0"/>
              </a:rPr>
              <a:t>            NOT TUTMA</a:t>
            </a:r>
          </a:p>
          <a:p>
            <a:pPr eaLnBrk="1" hangingPunct="1">
              <a:lnSpc>
                <a:spcPct val="80000"/>
              </a:lnSpc>
            </a:pPr>
            <a:endParaRPr lang="tr-TR" sz="4000" b="1" smtClean="0">
              <a:latin typeface="Comic Sans MS" pitchFamily="66" charset="0"/>
            </a:endParaRPr>
          </a:p>
          <a:p>
            <a:pPr eaLnBrk="1" hangingPunct="1">
              <a:lnSpc>
                <a:spcPct val="80000"/>
              </a:lnSpc>
            </a:pPr>
            <a:endParaRPr lang="tr-TR" sz="2800" b="1" smtClean="0">
              <a:latin typeface="Comic Sans MS" pitchFamily="66" charset="0"/>
            </a:endParaRPr>
          </a:p>
          <a:p>
            <a:pPr eaLnBrk="1" hangingPunct="1">
              <a:lnSpc>
                <a:spcPct val="80000"/>
              </a:lnSpc>
            </a:pPr>
            <a:endParaRPr lang="tr-TR" sz="2800" b="1" smtClean="0">
              <a:latin typeface="Comic Sans MS" pitchFamily="66" charset="0"/>
            </a:endParaRPr>
          </a:p>
          <a:p>
            <a:pPr eaLnBrk="1" hangingPunct="1">
              <a:lnSpc>
                <a:spcPct val="80000"/>
              </a:lnSpc>
            </a:pPr>
            <a:r>
              <a:rPr lang="tr-TR" b="1" smtClean="0">
                <a:latin typeface="Comic Sans MS" pitchFamily="66" charset="0"/>
              </a:rPr>
              <a:t>Derste edilgin durumdan etkin duruma geçersiniz</a:t>
            </a:r>
          </a:p>
          <a:p>
            <a:pPr eaLnBrk="1" hangingPunct="1">
              <a:lnSpc>
                <a:spcPct val="80000"/>
              </a:lnSpc>
            </a:pPr>
            <a:r>
              <a:rPr lang="tr-TR" b="1" smtClean="0">
                <a:latin typeface="Comic Sans MS" pitchFamily="66" charset="0"/>
              </a:rPr>
              <a:t>Dersi dinlemeye konsantre olmanızı sağlar</a:t>
            </a:r>
          </a:p>
          <a:p>
            <a:pPr eaLnBrk="1" hangingPunct="1">
              <a:lnSpc>
                <a:spcPct val="80000"/>
              </a:lnSpc>
            </a:pPr>
            <a:r>
              <a:rPr lang="tr-TR" b="1" smtClean="0">
                <a:latin typeface="Comic Sans MS" pitchFamily="66" charset="0"/>
              </a:rPr>
              <a:t>Dikkatiniz dağılmaz</a:t>
            </a:r>
          </a:p>
          <a:p>
            <a:pPr eaLnBrk="1" hangingPunct="1">
              <a:lnSpc>
                <a:spcPct val="80000"/>
              </a:lnSpc>
            </a:pPr>
            <a:r>
              <a:rPr lang="tr-TR" b="1" smtClean="0">
                <a:latin typeface="Comic Sans MS" pitchFamily="66" charset="0"/>
              </a:rPr>
              <a:t>Zaman ve enerjiden ekonomi sağlarsınız</a:t>
            </a:r>
          </a:p>
          <a:p>
            <a:pPr eaLnBrk="1" hangingPunct="1">
              <a:lnSpc>
                <a:spcPct val="80000"/>
              </a:lnSpc>
            </a:pPr>
            <a:r>
              <a:rPr lang="tr-TR" b="1" smtClean="0">
                <a:latin typeface="Comic Sans MS" pitchFamily="66" charset="0"/>
              </a:rPr>
              <a:t>Sınavdan önce yaşadığınız kaygı azalır</a:t>
            </a:r>
          </a:p>
          <a:p>
            <a:pPr eaLnBrk="1" hangingPunct="1">
              <a:lnSpc>
                <a:spcPct val="80000"/>
              </a:lnSpc>
            </a:pPr>
            <a:r>
              <a:rPr lang="tr-TR" b="1" smtClean="0">
                <a:latin typeface="Comic Sans MS" pitchFamily="66" charset="0"/>
              </a:rPr>
              <a:t>Sınavlarda çıkacak soruların neler olacağını önceden bilirsiniz.</a:t>
            </a:r>
            <a:br>
              <a:rPr lang="tr-TR" b="1" smtClean="0">
                <a:latin typeface="Comic Sans MS" pitchFamily="66" charset="0"/>
              </a:rPr>
            </a:br>
            <a:endParaRPr lang="tr-TR" b="1" smtClean="0">
              <a:latin typeface="Comic Sans MS" pitchFamily="66" charset="0"/>
            </a:endParaRPr>
          </a:p>
        </p:txBody>
      </p:sp>
      <p:graphicFrame>
        <p:nvGraphicFramePr>
          <p:cNvPr id="4098" name="Object 4"/>
          <p:cNvGraphicFramePr>
            <a:graphicFrameLocks noGrp="1" noChangeAspect="1"/>
          </p:cNvGraphicFramePr>
          <p:nvPr>
            <p:ph sz="half" idx="2"/>
          </p:nvPr>
        </p:nvGraphicFramePr>
        <p:xfrm>
          <a:off x="152400" y="0"/>
          <a:ext cx="1995488" cy="2895600"/>
        </p:xfrm>
        <a:graphic>
          <a:graphicData uri="http://schemas.openxmlformats.org/presentationml/2006/ole">
            <mc:AlternateContent xmlns:mc="http://schemas.openxmlformats.org/markup-compatibility/2006">
              <mc:Choice xmlns:v="urn:schemas-microsoft-com:vml" Requires="v">
                <p:oleObj spid="_x0000_s5123" name="Clip" r:id="rId3" imgW="2712960" imgH="1351800" progId="">
                  <p:embed/>
                </p:oleObj>
              </mc:Choice>
              <mc:Fallback>
                <p:oleObj name="Clip" r:id="rId3" imgW="2712960" imgH="1351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1995488"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left)">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animEffect transition="in" filter="wipe(left)">
                                      <p:cBhvr>
                                        <p:cTn id="17" dur="500"/>
                                        <p:tgtEl>
                                          <p:spTgt spid="1945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7" end="7"/>
                                            </p:txEl>
                                          </p:spTgt>
                                        </p:tgtEl>
                                        <p:attrNameLst>
                                          <p:attrName>style.visibility</p:attrName>
                                        </p:attrNameLst>
                                      </p:cBhvr>
                                      <p:to>
                                        <p:strVal val="visible"/>
                                      </p:to>
                                    </p:set>
                                    <p:animEffect transition="in" filter="wipe(left)">
                                      <p:cBhvr>
                                        <p:cTn id="22" dur="500"/>
                                        <p:tgtEl>
                                          <p:spTgt spid="1945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animEffect transition="in" filter="wipe(left)">
                                      <p:cBhvr>
                                        <p:cTn id="27" dur="500"/>
                                        <p:tgtEl>
                                          <p:spTgt spid="1945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9" end="9"/>
                                            </p:txEl>
                                          </p:spTgt>
                                        </p:tgtEl>
                                        <p:attrNameLst>
                                          <p:attrName>style.visibility</p:attrName>
                                        </p:attrNameLst>
                                      </p:cBhvr>
                                      <p:to>
                                        <p:strVal val="visible"/>
                                      </p:to>
                                    </p:set>
                                    <p:animEffect transition="in" filter="wipe(left)">
                                      <p:cBhvr>
                                        <p:cTn id="32" dur="500"/>
                                        <p:tgtEl>
                                          <p:spTgt spid="1945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59">
                                            <p:txEl>
                                              <p:pRg st="10" end="10"/>
                                            </p:txEl>
                                          </p:spTgt>
                                        </p:tgtEl>
                                        <p:attrNameLst>
                                          <p:attrName>style.visibility</p:attrName>
                                        </p:attrNameLst>
                                      </p:cBhvr>
                                      <p:to>
                                        <p:strVal val="visible"/>
                                      </p:to>
                                    </p:set>
                                    <p:animEffect transition="in" filter="wipe(left)">
                                      <p:cBhvr>
                                        <p:cTn id="37" dur="500"/>
                                        <p:tgtEl>
                                          <p:spTgt spid="1945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59">
                                            <p:txEl>
                                              <p:pRg st="11" end="11"/>
                                            </p:txEl>
                                          </p:spTgt>
                                        </p:tgtEl>
                                        <p:attrNameLst>
                                          <p:attrName>style.visibility</p:attrName>
                                        </p:attrNameLst>
                                      </p:cBhvr>
                                      <p:to>
                                        <p:strVal val="visible"/>
                                      </p:to>
                                    </p:set>
                                    <p:animEffect transition="in" filter="wipe(left)">
                                      <p:cBhvr>
                                        <p:cTn id="42" dur="5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body" idx="1"/>
          </p:nvPr>
        </p:nvSpPr>
        <p:spPr>
          <a:xfrm>
            <a:off x="457200" y="533400"/>
            <a:ext cx="8229600" cy="5592763"/>
          </a:xfrm>
        </p:spPr>
        <p:txBody>
          <a:bodyPr/>
          <a:lstStyle/>
          <a:p>
            <a:pPr lvl="1" eaLnBrk="1" hangingPunct="1">
              <a:buFontTx/>
              <a:buNone/>
            </a:pPr>
            <a:r>
              <a:rPr lang="tr-TR" sz="3200" b="1" smtClean="0">
                <a:solidFill>
                  <a:srgbClr val="FF3300"/>
                </a:solidFill>
              </a:rPr>
              <a:t>Neleri unutmayız…!</a:t>
            </a:r>
          </a:p>
          <a:p>
            <a:pPr lvl="1" eaLnBrk="1" hangingPunct="1">
              <a:buFontTx/>
              <a:buNone/>
            </a:pPr>
            <a:r>
              <a:rPr lang="tr-TR" smtClean="0"/>
              <a:t>Okuduklarımızın-----------------------------%10’ unu</a:t>
            </a:r>
          </a:p>
          <a:p>
            <a:pPr lvl="1" eaLnBrk="1" hangingPunct="1">
              <a:buFontTx/>
              <a:buNone/>
            </a:pPr>
            <a:r>
              <a:rPr lang="tr-TR" smtClean="0"/>
              <a:t>Duyduklarımızın------------------------------%20’ sini</a:t>
            </a:r>
          </a:p>
          <a:p>
            <a:pPr lvl="1" eaLnBrk="1" hangingPunct="1">
              <a:buFontTx/>
              <a:buNone/>
            </a:pPr>
            <a:r>
              <a:rPr lang="tr-TR" smtClean="0"/>
              <a:t>Gördüklerimizin------------------------------%30’ unu</a:t>
            </a:r>
          </a:p>
          <a:p>
            <a:pPr lvl="1" eaLnBrk="1" hangingPunct="1">
              <a:buFontTx/>
              <a:buNone/>
            </a:pPr>
            <a:r>
              <a:rPr lang="tr-TR" smtClean="0"/>
              <a:t>Hem görüp, hem duyduklarımızın-------%80’ ini</a:t>
            </a:r>
          </a:p>
          <a:p>
            <a:pPr lvl="1" eaLnBrk="1" hangingPunct="1">
              <a:buFontTx/>
              <a:buNone/>
            </a:pPr>
            <a:r>
              <a:rPr lang="tr-TR" smtClean="0"/>
              <a:t>Davranışlarımızla birlikte </a:t>
            </a:r>
          </a:p>
          <a:p>
            <a:pPr lvl="1" eaLnBrk="1" hangingPunct="1">
              <a:buFontTx/>
              <a:buNone/>
            </a:pPr>
            <a:r>
              <a:rPr lang="tr-TR" smtClean="0"/>
              <a:t>söylediklerimizin------------------------------%90’ ını</a:t>
            </a:r>
          </a:p>
          <a:p>
            <a:pPr lvl="1" eaLnBrk="1" hangingPunct="1">
              <a:buFontTx/>
              <a:buNone/>
            </a:pPr>
            <a:endParaRPr lang="tr-TR" sz="2400" smtClean="0"/>
          </a:p>
          <a:p>
            <a:pPr lvl="1" eaLnBrk="1" hangingPunct="1">
              <a:buFontTx/>
              <a:buNone/>
            </a:pPr>
            <a:r>
              <a:rPr lang="tr-TR" sz="3200" b="1" smtClean="0">
                <a:solidFill>
                  <a:srgbClr val="FF33CC"/>
                </a:solidFill>
              </a:rPr>
              <a:t>           </a:t>
            </a:r>
            <a:r>
              <a:rPr lang="tr-TR" sz="3200" b="1" smtClean="0">
                <a:solidFill>
                  <a:srgbClr val="FF3300"/>
                </a:solidFill>
              </a:rPr>
              <a:t>HATIRLARIZ</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685800"/>
            <a:ext cx="8229600" cy="5440363"/>
          </a:xfrm>
        </p:spPr>
        <p:txBody>
          <a:bodyPr/>
          <a:lstStyle/>
          <a:p>
            <a:pPr eaLnBrk="1" hangingPunct="1"/>
            <a:endParaRPr lang="tr-TR" smtClean="0"/>
          </a:p>
          <a:p>
            <a:pPr eaLnBrk="1" hangingPunct="1"/>
            <a:endParaRPr lang="tr-TR" smtClean="0"/>
          </a:p>
          <a:p>
            <a:pPr eaLnBrk="1" hangingPunct="1"/>
            <a:endParaRPr lang="tr-TR" smtClean="0"/>
          </a:p>
          <a:p>
            <a:pPr algn="ctr" eaLnBrk="1" hangingPunct="1">
              <a:buFontTx/>
              <a:buNone/>
            </a:pPr>
            <a:r>
              <a:rPr lang="tr-TR" sz="4000" b="1" smtClean="0">
                <a:latin typeface="Comic Sans MS" pitchFamily="66" charset="0"/>
              </a:rPr>
              <a:t>DERS ÇALIŞMANIN VE BAŞARILI OLMANIN PÜF NOKTALARI</a:t>
            </a:r>
          </a:p>
        </p:txBody>
      </p:sp>
      <p:pic>
        <p:nvPicPr>
          <p:cNvPr id="32771" name="Picture 4"/>
          <p:cNvPicPr>
            <a:picLocks noChangeAspect="1" noChangeArrowheads="1"/>
          </p:cNvPicPr>
          <p:nvPr/>
        </p:nvPicPr>
        <p:blipFill>
          <a:blip r:embed="rId2" cstate="print"/>
          <a:srcRect/>
          <a:stretch>
            <a:fillRect/>
          </a:stretch>
        </p:blipFill>
        <p:spPr bwMode="auto">
          <a:xfrm>
            <a:off x="457200" y="228600"/>
            <a:ext cx="2209800" cy="2362200"/>
          </a:xfrm>
          <a:prstGeom prst="rect">
            <a:avLst/>
          </a:prstGeom>
          <a:noFill/>
          <a:ln w="9525">
            <a:noFill/>
            <a:miter lim="800000"/>
            <a:headEnd/>
            <a:tailEnd/>
          </a:ln>
        </p:spPr>
      </p:pic>
      <p:pic>
        <p:nvPicPr>
          <p:cNvPr id="32772" name="Picture 5"/>
          <p:cNvPicPr>
            <a:picLocks noChangeAspect="1" noChangeArrowheads="1"/>
          </p:cNvPicPr>
          <p:nvPr/>
        </p:nvPicPr>
        <p:blipFill>
          <a:blip r:embed="rId3" cstate="print"/>
          <a:srcRect/>
          <a:stretch>
            <a:fillRect/>
          </a:stretch>
        </p:blipFill>
        <p:spPr bwMode="auto">
          <a:xfrm>
            <a:off x="6248400" y="4419600"/>
            <a:ext cx="2667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0483">
                                            <p:txEl>
                                              <p:pRg st="3" end="3"/>
                                            </p:txEl>
                                          </p:spTgt>
                                        </p:tgtEl>
                                        <p:attrNameLst>
                                          <p:attrName>style.visibility</p:attrName>
                                        </p:attrNameLst>
                                      </p:cBhvr>
                                      <p:to>
                                        <p:strVal val="visible"/>
                                      </p:to>
                                    </p:set>
                                    <p:anim calcmode="lin" valueType="num">
                                      <p:cBhvr>
                                        <p:cTn id="7"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048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144000" cy="4483100"/>
          </a:xfrm>
          <a:prstGeom prst="rect">
            <a:avLst/>
          </a:prstGeom>
          <a:noFill/>
          <a:ln w="9525">
            <a:noFill/>
            <a:miter lim="800000"/>
            <a:headEnd/>
            <a:tailEnd/>
          </a:ln>
        </p:spPr>
        <p:txBody>
          <a:bodyPr>
            <a:spAutoFit/>
          </a:bodyPr>
          <a:lstStyle/>
          <a:p>
            <a:pPr algn="ctr" eaLnBrk="0" hangingPunct="0"/>
            <a:r>
              <a:rPr lang="tr-TR" sz="9600" b="1">
                <a:latin typeface="Balloon XBd BT" pitchFamily="66" charset="0"/>
              </a:rPr>
              <a:t>En ideal ders çalışma süresi 40 dakikadır.</a:t>
            </a:r>
          </a:p>
        </p:txBody>
      </p:sp>
      <p:graphicFrame>
        <p:nvGraphicFramePr>
          <p:cNvPr id="48131" name="Object 3"/>
          <p:cNvGraphicFramePr>
            <a:graphicFrameLocks noChangeAspect="1"/>
          </p:cNvGraphicFramePr>
          <p:nvPr/>
        </p:nvGraphicFramePr>
        <p:xfrm>
          <a:off x="3352800" y="4114800"/>
          <a:ext cx="2224088" cy="2743200"/>
        </p:xfrm>
        <a:graphic>
          <a:graphicData uri="http://schemas.openxmlformats.org/presentationml/2006/ole">
            <mc:AlternateContent xmlns:mc="http://schemas.openxmlformats.org/markup-compatibility/2006">
              <mc:Choice xmlns:v="urn:schemas-microsoft-com:vml" Requires="v">
                <p:oleObj spid="_x0000_s6147" name="Clip" r:id="rId3" imgW="685800" imgH="846360" progId="">
                  <p:embed/>
                </p:oleObj>
              </mc:Choice>
              <mc:Fallback>
                <p:oleObj name="Clip" r:id="rId3" imgW="685800" imgH="8463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14800"/>
                        <a:ext cx="2224088"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ppt_x</p:attrName>
                                        </p:attrNameLst>
                                      </p:cBhvr>
                                      <p:tavLst>
                                        <p:tav tm="0">
                                          <p:val>
                                            <p:strVal val="#ppt_x-#ppt_w/2"/>
                                          </p:val>
                                        </p:tav>
                                        <p:tav tm="100000">
                                          <p:val>
                                            <p:strVal val="#ppt_x"/>
                                          </p:val>
                                        </p:tav>
                                      </p:tavLst>
                                    </p:anim>
                                    <p:anim calcmode="lin" valueType="num">
                                      <p:cBhvr>
                                        <p:cTn id="8" dur="500" fill="hold"/>
                                        <p:tgtEl>
                                          <p:spTgt spid="48130"/>
                                        </p:tgtEl>
                                        <p:attrNameLst>
                                          <p:attrName>ppt_y</p:attrName>
                                        </p:attrNameLst>
                                      </p:cBhvr>
                                      <p:tavLst>
                                        <p:tav tm="0">
                                          <p:val>
                                            <p:strVal val="#ppt_y"/>
                                          </p:val>
                                        </p:tav>
                                        <p:tav tm="100000">
                                          <p:val>
                                            <p:strVal val="#ppt_y"/>
                                          </p:val>
                                        </p:tav>
                                      </p:tavLst>
                                    </p:anim>
                                    <p:anim calcmode="lin" valueType="num">
                                      <p:cBhvr>
                                        <p:cTn id="9" dur="500" fill="hold"/>
                                        <p:tgtEl>
                                          <p:spTgt spid="48130"/>
                                        </p:tgtEl>
                                        <p:attrNameLst>
                                          <p:attrName>ppt_w</p:attrName>
                                        </p:attrNameLst>
                                      </p:cBhvr>
                                      <p:tavLst>
                                        <p:tav tm="0">
                                          <p:val>
                                            <p:fltVal val="0"/>
                                          </p:val>
                                        </p:tav>
                                        <p:tav tm="100000">
                                          <p:val>
                                            <p:strVal val="#ppt_w"/>
                                          </p:val>
                                        </p:tav>
                                      </p:tavLst>
                                    </p:anim>
                                    <p:anim calcmode="lin" valueType="num">
                                      <p:cBhvr>
                                        <p:cTn id="10" dur="500" fill="hold"/>
                                        <p:tgtEl>
                                          <p:spTgt spid="4813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48131"/>
                                        </p:tgtEl>
                                        <p:attrNameLst>
                                          <p:attrName>style.visibility</p:attrName>
                                        </p:attrNameLst>
                                      </p:cBhvr>
                                      <p:to>
                                        <p:strVal val="visible"/>
                                      </p:to>
                                    </p:set>
                                    <p:anim calcmode="lin" valueType="num">
                                      <p:cBhvr>
                                        <p:cTn id="14" dur="500" fill="hold"/>
                                        <p:tgtEl>
                                          <p:spTgt spid="48131"/>
                                        </p:tgtEl>
                                        <p:attrNameLst>
                                          <p:attrName>ppt_x</p:attrName>
                                        </p:attrNameLst>
                                      </p:cBhvr>
                                      <p:tavLst>
                                        <p:tav tm="0">
                                          <p:val>
                                            <p:strVal val="#ppt_x-#ppt_w/2"/>
                                          </p:val>
                                        </p:tav>
                                        <p:tav tm="100000">
                                          <p:val>
                                            <p:strVal val="#ppt_x"/>
                                          </p:val>
                                        </p:tav>
                                      </p:tavLst>
                                    </p:anim>
                                    <p:anim calcmode="lin" valueType="num">
                                      <p:cBhvr>
                                        <p:cTn id="15" dur="500" fill="hold"/>
                                        <p:tgtEl>
                                          <p:spTgt spid="48131"/>
                                        </p:tgtEl>
                                        <p:attrNameLst>
                                          <p:attrName>ppt_y</p:attrName>
                                        </p:attrNameLst>
                                      </p:cBhvr>
                                      <p:tavLst>
                                        <p:tav tm="0">
                                          <p:val>
                                            <p:strVal val="#ppt_y"/>
                                          </p:val>
                                        </p:tav>
                                        <p:tav tm="100000">
                                          <p:val>
                                            <p:strVal val="#ppt_y"/>
                                          </p:val>
                                        </p:tav>
                                      </p:tavLst>
                                    </p:anim>
                                    <p:anim calcmode="lin" valueType="num">
                                      <p:cBhvr>
                                        <p:cTn id="16" dur="500" fill="hold"/>
                                        <p:tgtEl>
                                          <p:spTgt spid="48131"/>
                                        </p:tgtEl>
                                        <p:attrNameLst>
                                          <p:attrName>ppt_w</p:attrName>
                                        </p:attrNameLst>
                                      </p:cBhvr>
                                      <p:tavLst>
                                        <p:tav tm="0">
                                          <p:val>
                                            <p:fltVal val="0"/>
                                          </p:val>
                                        </p:tav>
                                        <p:tav tm="100000">
                                          <p:val>
                                            <p:strVal val="#ppt_w"/>
                                          </p:val>
                                        </p:tav>
                                      </p:tavLst>
                                    </p:anim>
                                    <p:anim calcmode="lin" valueType="num">
                                      <p:cBhvr>
                                        <p:cTn id="17" dur="500" fill="hold"/>
                                        <p:tgtEl>
                                          <p:spTgt spid="481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228600"/>
            <a:ext cx="8763000" cy="6518275"/>
          </a:xfrm>
          <a:prstGeom prst="rect">
            <a:avLst/>
          </a:prstGeom>
          <a:noFill/>
          <a:ln w="9525">
            <a:noFill/>
            <a:miter lim="800000"/>
            <a:headEnd/>
            <a:tailEnd/>
          </a:ln>
        </p:spPr>
        <p:txBody>
          <a:bodyPr>
            <a:spAutoFit/>
          </a:bodyPr>
          <a:lstStyle/>
          <a:p>
            <a:pPr eaLnBrk="0" hangingPunct="0">
              <a:lnSpc>
                <a:spcPct val="120000"/>
              </a:lnSpc>
            </a:pPr>
            <a:r>
              <a:rPr lang="tr-TR" sz="4400" b="1">
                <a:latin typeface="Balloon XBd BT" pitchFamily="66" charset="0"/>
              </a:rPr>
              <a:t>40 dakikalık ders çalışmasından</a:t>
            </a:r>
          </a:p>
          <a:p>
            <a:pPr eaLnBrk="0" hangingPunct="0">
              <a:lnSpc>
                <a:spcPct val="120000"/>
              </a:lnSpc>
            </a:pPr>
            <a:r>
              <a:rPr lang="tr-TR" sz="4400" b="1">
                <a:latin typeface="Balloon XBd BT" pitchFamily="66" charset="0"/>
              </a:rPr>
              <a:t> sonra mutlaka 10</a:t>
            </a:r>
          </a:p>
          <a:p>
            <a:pPr eaLnBrk="0" hangingPunct="0">
              <a:lnSpc>
                <a:spcPct val="120000"/>
              </a:lnSpc>
            </a:pPr>
            <a:r>
              <a:rPr lang="tr-TR" sz="4400" b="1">
                <a:latin typeface="Balloon XBd BT" pitchFamily="66" charset="0"/>
              </a:rPr>
              <a:t>dakikalık bir tekrar yapılmalıdır. </a:t>
            </a:r>
          </a:p>
          <a:p>
            <a:pPr eaLnBrk="0" hangingPunct="0">
              <a:lnSpc>
                <a:spcPct val="120000"/>
              </a:lnSpc>
            </a:pPr>
            <a:r>
              <a:rPr lang="tr-TR" sz="4400" b="1">
                <a:latin typeface="Balloon XBd BT" pitchFamily="66" charset="0"/>
              </a:rPr>
              <a:t>10 dakikalık tekrardan</a:t>
            </a:r>
          </a:p>
          <a:p>
            <a:pPr eaLnBrk="0" hangingPunct="0">
              <a:lnSpc>
                <a:spcPct val="120000"/>
              </a:lnSpc>
            </a:pPr>
            <a:r>
              <a:rPr lang="tr-TR" sz="4400" b="1">
                <a:latin typeface="Balloon XBd BT" pitchFamily="66" charset="0"/>
              </a:rPr>
              <a:t>sonra mutlaka 10 dakikalık dinlenmeye vakit</a:t>
            </a:r>
          </a:p>
          <a:p>
            <a:pPr eaLnBrk="0" hangingPunct="0">
              <a:lnSpc>
                <a:spcPct val="120000"/>
              </a:lnSpc>
            </a:pPr>
            <a:r>
              <a:rPr lang="tr-TR" sz="4400" b="1">
                <a:latin typeface="Balloon XBd BT" pitchFamily="66" charset="0"/>
              </a:rPr>
              <a:t>ayrılmalıdır.</a:t>
            </a:r>
          </a:p>
        </p:txBody>
      </p:sp>
      <p:graphicFrame>
        <p:nvGraphicFramePr>
          <p:cNvPr id="49155" name="Object 3"/>
          <p:cNvGraphicFramePr>
            <a:graphicFrameLocks noChangeAspect="1"/>
          </p:cNvGraphicFramePr>
          <p:nvPr/>
        </p:nvGraphicFramePr>
        <p:xfrm>
          <a:off x="6400800" y="1219200"/>
          <a:ext cx="2338388" cy="2514600"/>
        </p:xfrm>
        <a:graphic>
          <a:graphicData uri="http://schemas.openxmlformats.org/presentationml/2006/ole">
            <mc:AlternateContent xmlns:mc="http://schemas.openxmlformats.org/markup-compatibility/2006">
              <mc:Choice xmlns:v="urn:schemas-microsoft-com:vml" Requires="v">
                <p:oleObj spid="_x0000_s7171" name="Clip" r:id="rId3" imgW="4671000" imgH="5021280" progId="">
                  <p:embed/>
                </p:oleObj>
              </mc:Choice>
              <mc:Fallback>
                <p:oleObj name="Clip" r:id="rId3" imgW="4671000" imgH="50212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19200"/>
                        <a:ext cx="2338388"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rot="5221483">
            <a:off x="6416675" y="4130675"/>
            <a:ext cx="2254250" cy="3200400"/>
            <a:chOff x="3946" y="1798"/>
            <a:chExt cx="1036" cy="1273"/>
          </a:xfrm>
        </p:grpSpPr>
        <p:sp>
          <p:nvSpPr>
            <p:cNvPr id="6149" name="Freeform 5"/>
            <p:cNvSpPr>
              <a:spLocks/>
            </p:cNvSpPr>
            <p:nvPr/>
          </p:nvSpPr>
          <p:spPr bwMode="auto">
            <a:xfrm>
              <a:off x="4692" y="2733"/>
              <a:ext cx="106" cy="201"/>
            </a:xfrm>
            <a:custGeom>
              <a:avLst/>
              <a:gdLst>
                <a:gd name="T0" fmla="*/ 82 w 106"/>
                <a:gd name="T1" fmla="*/ 42 h 201"/>
                <a:gd name="T2" fmla="*/ 83 w 106"/>
                <a:gd name="T3" fmla="*/ 45 h 201"/>
                <a:gd name="T4" fmla="*/ 86 w 106"/>
                <a:gd name="T5" fmla="*/ 52 h 201"/>
                <a:gd name="T6" fmla="*/ 89 w 106"/>
                <a:gd name="T7" fmla="*/ 56 h 201"/>
                <a:gd name="T8" fmla="*/ 91 w 106"/>
                <a:gd name="T9" fmla="*/ 61 h 201"/>
                <a:gd name="T10" fmla="*/ 93 w 106"/>
                <a:gd name="T11" fmla="*/ 68 h 201"/>
                <a:gd name="T12" fmla="*/ 96 w 106"/>
                <a:gd name="T13" fmla="*/ 74 h 201"/>
                <a:gd name="T14" fmla="*/ 98 w 106"/>
                <a:gd name="T15" fmla="*/ 81 h 201"/>
                <a:gd name="T16" fmla="*/ 101 w 106"/>
                <a:gd name="T17" fmla="*/ 89 h 201"/>
                <a:gd name="T18" fmla="*/ 102 w 106"/>
                <a:gd name="T19" fmla="*/ 96 h 201"/>
                <a:gd name="T20" fmla="*/ 104 w 106"/>
                <a:gd name="T21" fmla="*/ 104 h 201"/>
                <a:gd name="T22" fmla="*/ 106 w 106"/>
                <a:gd name="T23" fmla="*/ 120 h 201"/>
                <a:gd name="T24" fmla="*/ 105 w 106"/>
                <a:gd name="T25" fmla="*/ 135 h 201"/>
                <a:gd name="T26" fmla="*/ 91 w 106"/>
                <a:gd name="T27" fmla="*/ 201 h 201"/>
                <a:gd name="T28" fmla="*/ 63 w 106"/>
                <a:gd name="T29" fmla="*/ 183 h 201"/>
                <a:gd name="T30" fmla="*/ 27 w 106"/>
                <a:gd name="T31" fmla="*/ 135 h 201"/>
                <a:gd name="T32" fmla="*/ 7 w 106"/>
                <a:gd name="T33" fmla="*/ 98 h 201"/>
                <a:gd name="T34" fmla="*/ 5 w 106"/>
                <a:gd name="T35" fmla="*/ 96 h 201"/>
                <a:gd name="T36" fmla="*/ 4 w 106"/>
                <a:gd name="T37" fmla="*/ 87 h 201"/>
                <a:gd name="T38" fmla="*/ 0 w 106"/>
                <a:gd name="T39" fmla="*/ 64 h 201"/>
                <a:gd name="T40" fmla="*/ 0 w 106"/>
                <a:gd name="T41" fmla="*/ 52 h 201"/>
                <a:gd name="T42" fmla="*/ 1 w 106"/>
                <a:gd name="T43" fmla="*/ 45 h 201"/>
                <a:gd name="T44" fmla="*/ 1 w 106"/>
                <a:gd name="T45" fmla="*/ 42 h 201"/>
                <a:gd name="T46" fmla="*/ 3 w 106"/>
                <a:gd name="T47" fmla="*/ 40 h 201"/>
                <a:gd name="T48" fmla="*/ 5 w 106"/>
                <a:gd name="T49" fmla="*/ 34 h 201"/>
                <a:gd name="T50" fmla="*/ 9 w 106"/>
                <a:gd name="T51" fmla="*/ 29 h 201"/>
                <a:gd name="T52" fmla="*/ 13 w 106"/>
                <a:gd name="T53" fmla="*/ 25 h 201"/>
                <a:gd name="T54" fmla="*/ 20 w 106"/>
                <a:gd name="T55" fmla="*/ 22 h 201"/>
                <a:gd name="T56" fmla="*/ 27 w 106"/>
                <a:gd name="T57" fmla="*/ 0 h 201"/>
                <a:gd name="T58" fmla="*/ 82 w 106"/>
                <a:gd name="T59" fmla="*/ 42 h 201"/>
                <a:gd name="T60" fmla="*/ 82 w 106"/>
                <a:gd name="T61" fmla="*/ 42 h 2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201"/>
                <a:gd name="T95" fmla="*/ 106 w 106"/>
                <a:gd name="T96" fmla="*/ 201 h 2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201">
                  <a:moveTo>
                    <a:pt x="82" y="42"/>
                  </a:moveTo>
                  <a:lnTo>
                    <a:pt x="83" y="45"/>
                  </a:lnTo>
                  <a:lnTo>
                    <a:pt x="86" y="52"/>
                  </a:lnTo>
                  <a:lnTo>
                    <a:pt x="89" y="56"/>
                  </a:lnTo>
                  <a:lnTo>
                    <a:pt x="91" y="61"/>
                  </a:lnTo>
                  <a:lnTo>
                    <a:pt x="93" y="68"/>
                  </a:lnTo>
                  <a:lnTo>
                    <a:pt x="96" y="74"/>
                  </a:lnTo>
                  <a:lnTo>
                    <a:pt x="98" y="81"/>
                  </a:lnTo>
                  <a:lnTo>
                    <a:pt x="101" y="89"/>
                  </a:lnTo>
                  <a:lnTo>
                    <a:pt x="102" y="96"/>
                  </a:lnTo>
                  <a:lnTo>
                    <a:pt x="104" y="104"/>
                  </a:lnTo>
                  <a:lnTo>
                    <a:pt x="106" y="120"/>
                  </a:lnTo>
                  <a:lnTo>
                    <a:pt x="105" y="135"/>
                  </a:lnTo>
                  <a:lnTo>
                    <a:pt x="91" y="201"/>
                  </a:lnTo>
                  <a:lnTo>
                    <a:pt x="63" y="183"/>
                  </a:lnTo>
                  <a:lnTo>
                    <a:pt x="27" y="135"/>
                  </a:lnTo>
                  <a:lnTo>
                    <a:pt x="7" y="98"/>
                  </a:lnTo>
                  <a:lnTo>
                    <a:pt x="5" y="96"/>
                  </a:lnTo>
                  <a:lnTo>
                    <a:pt x="4" y="87"/>
                  </a:lnTo>
                  <a:lnTo>
                    <a:pt x="0" y="64"/>
                  </a:lnTo>
                  <a:lnTo>
                    <a:pt x="0" y="52"/>
                  </a:lnTo>
                  <a:lnTo>
                    <a:pt x="1" y="45"/>
                  </a:lnTo>
                  <a:lnTo>
                    <a:pt x="1" y="42"/>
                  </a:lnTo>
                  <a:lnTo>
                    <a:pt x="3" y="40"/>
                  </a:lnTo>
                  <a:lnTo>
                    <a:pt x="5" y="34"/>
                  </a:lnTo>
                  <a:lnTo>
                    <a:pt x="9" y="29"/>
                  </a:lnTo>
                  <a:lnTo>
                    <a:pt x="13" y="25"/>
                  </a:lnTo>
                  <a:lnTo>
                    <a:pt x="20" y="22"/>
                  </a:lnTo>
                  <a:lnTo>
                    <a:pt x="27" y="0"/>
                  </a:lnTo>
                  <a:lnTo>
                    <a:pt x="82" y="42"/>
                  </a:lnTo>
                  <a:close/>
                </a:path>
              </a:pathLst>
            </a:custGeom>
            <a:solidFill>
              <a:srgbClr val="FFCC7F"/>
            </a:solidFill>
            <a:ln w="9525">
              <a:noFill/>
              <a:round/>
              <a:headEnd/>
              <a:tailEnd/>
            </a:ln>
          </p:spPr>
          <p:txBody>
            <a:bodyPr/>
            <a:lstStyle/>
            <a:p>
              <a:endParaRPr lang="tr-TR"/>
            </a:p>
          </p:txBody>
        </p:sp>
        <p:sp>
          <p:nvSpPr>
            <p:cNvPr id="6150" name="Freeform 6"/>
            <p:cNvSpPr>
              <a:spLocks/>
            </p:cNvSpPr>
            <p:nvPr/>
          </p:nvSpPr>
          <p:spPr bwMode="auto">
            <a:xfrm>
              <a:off x="4461" y="2846"/>
              <a:ext cx="124" cy="202"/>
            </a:xfrm>
            <a:custGeom>
              <a:avLst/>
              <a:gdLst>
                <a:gd name="T0" fmla="*/ 0 w 124"/>
                <a:gd name="T1" fmla="*/ 20 h 202"/>
                <a:gd name="T2" fmla="*/ 1 w 124"/>
                <a:gd name="T3" fmla="*/ 24 h 202"/>
                <a:gd name="T4" fmla="*/ 4 w 124"/>
                <a:gd name="T5" fmla="*/ 32 h 202"/>
                <a:gd name="T6" fmla="*/ 5 w 124"/>
                <a:gd name="T7" fmla="*/ 37 h 202"/>
                <a:gd name="T8" fmla="*/ 8 w 124"/>
                <a:gd name="T9" fmla="*/ 43 h 202"/>
                <a:gd name="T10" fmla="*/ 11 w 124"/>
                <a:gd name="T11" fmla="*/ 50 h 202"/>
                <a:gd name="T12" fmla="*/ 13 w 124"/>
                <a:gd name="T13" fmla="*/ 58 h 202"/>
                <a:gd name="T14" fmla="*/ 16 w 124"/>
                <a:gd name="T15" fmla="*/ 65 h 202"/>
                <a:gd name="T16" fmla="*/ 19 w 124"/>
                <a:gd name="T17" fmla="*/ 73 h 202"/>
                <a:gd name="T18" fmla="*/ 21 w 124"/>
                <a:gd name="T19" fmla="*/ 80 h 202"/>
                <a:gd name="T20" fmla="*/ 24 w 124"/>
                <a:gd name="T21" fmla="*/ 87 h 202"/>
                <a:gd name="T22" fmla="*/ 27 w 124"/>
                <a:gd name="T23" fmla="*/ 94 h 202"/>
                <a:gd name="T24" fmla="*/ 30 w 124"/>
                <a:gd name="T25" fmla="*/ 99 h 202"/>
                <a:gd name="T26" fmla="*/ 32 w 124"/>
                <a:gd name="T27" fmla="*/ 107 h 202"/>
                <a:gd name="T28" fmla="*/ 35 w 124"/>
                <a:gd name="T29" fmla="*/ 111 h 202"/>
                <a:gd name="T30" fmla="*/ 37 w 124"/>
                <a:gd name="T31" fmla="*/ 115 h 202"/>
                <a:gd name="T32" fmla="*/ 39 w 124"/>
                <a:gd name="T33" fmla="*/ 120 h 202"/>
                <a:gd name="T34" fmla="*/ 42 w 124"/>
                <a:gd name="T35" fmla="*/ 125 h 202"/>
                <a:gd name="T36" fmla="*/ 45 w 124"/>
                <a:gd name="T37" fmla="*/ 130 h 202"/>
                <a:gd name="T38" fmla="*/ 49 w 124"/>
                <a:gd name="T39" fmla="*/ 136 h 202"/>
                <a:gd name="T40" fmla="*/ 52 w 124"/>
                <a:gd name="T41" fmla="*/ 141 h 202"/>
                <a:gd name="T42" fmla="*/ 54 w 124"/>
                <a:gd name="T43" fmla="*/ 147 h 202"/>
                <a:gd name="T44" fmla="*/ 57 w 124"/>
                <a:gd name="T45" fmla="*/ 152 h 202"/>
                <a:gd name="T46" fmla="*/ 60 w 124"/>
                <a:gd name="T47" fmla="*/ 156 h 202"/>
                <a:gd name="T48" fmla="*/ 63 w 124"/>
                <a:gd name="T49" fmla="*/ 162 h 202"/>
                <a:gd name="T50" fmla="*/ 65 w 124"/>
                <a:gd name="T51" fmla="*/ 165 h 202"/>
                <a:gd name="T52" fmla="*/ 68 w 124"/>
                <a:gd name="T53" fmla="*/ 172 h 202"/>
                <a:gd name="T54" fmla="*/ 69 w 124"/>
                <a:gd name="T55" fmla="*/ 173 h 202"/>
                <a:gd name="T56" fmla="*/ 95 w 124"/>
                <a:gd name="T57" fmla="*/ 202 h 202"/>
                <a:gd name="T58" fmla="*/ 124 w 124"/>
                <a:gd name="T59" fmla="*/ 159 h 202"/>
                <a:gd name="T60" fmla="*/ 124 w 124"/>
                <a:gd name="T61" fmla="*/ 140 h 202"/>
                <a:gd name="T62" fmla="*/ 123 w 124"/>
                <a:gd name="T63" fmla="*/ 118 h 202"/>
                <a:gd name="T64" fmla="*/ 121 w 124"/>
                <a:gd name="T65" fmla="*/ 94 h 202"/>
                <a:gd name="T66" fmla="*/ 119 w 124"/>
                <a:gd name="T67" fmla="*/ 80 h 202"/>
                <a:gd name="T68" fmla="*/ 117 w 124"/>
                <a:gd name="T69" fmla="*/ 66 h 202"/>
                <a:gd name="T70" fmla="*/ 115 w 124"/>
                <a:gd name="T71" fmla="*/ 52 h 202"/>
                <a:gd name="T72" fmla="*/ 113 w 124"/>
                <a:gd name="T73" fmla="*/ 47 h 202"/>
                <a:gd name="T74" fmla="*/ 112 w 124"/>
                <a:gd name="T75" fmla="*/ 40 h 202"/>
                <a:gd name="T76" fmla="*/ 110 w 124"/>
                <a:gd name="T77" fmla="*/ 35 h 202"/>
                <a:gd name="T78" fmla="*/ 109 w 124"/>
                <a:gd name="T79" fmla="*/ 28 h 202"/>
                <a:gd name="T80" fmla="*/ 106 w 124"/>
                <a:gd name="T81" fmla="*/ 22 h 202"/>
                <a:gd name="T82" fmla="*/ 105 w 124"/>
                <a:gd name="T83" fmla="*/ 17 h 202"/>
                <a:gd name="T84" fmla="*/ 102 w 124"/>
                <a:gd name="T85" fmla="*/ 13 h 202"/>
                <a:gd name="T86" fmla="*/ 101 w 124"/>
                <a:gd name="T87" fmla="*/ 7 h 202"/>
                <a:gd name="T88" fmla="*/ 98 w 124"/>
                <a:gd name="T89" fmla="*/ 3 h 202"/>
                <a:gd name="T90" fmla="*/ 95 w 124"/>
                <a:gd name="T91" fmla="*/ 0 h 202"/>
                <a:gd name="T92" fmla="*/ 0 w 124"/>
                <a:gd name="T93" fmla="*/ 20 h 202"/>
                <a:gd name="T94" fmla="*/ 0 w 124"/>
                <a:gd name="T95" fmla="*/ 20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
                <a:gd name="T145" fmla="*/ 0 h 202"/>
                <a:gd name="T146" fmla="*/ 124 w 124"/>
                <a:gd name="T147" fmla="*/ 202 h 2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 h="202">
                  <a:moveTo>
                    <a:pt x="0" y="20"/>
                  </a:moveTo>
                  <a:lnTo>
                    <a:pt x="1" y="24"/>
                  </a:lnTo>
                  <a:lnTo>
                    <a:pt x="4" y="32"/>
                  </a:lnTo>
                  <a:lnTo>
                    <a:pt x="5" y="37"/>
                  </a:lnTo>
                  <a:lnTo>
                    <a:pt x="8" y="43"/>
                  </a:lnTo>
                  <a:lnTo>
                    <a:pt x="11" y="50"/>
                  </a:lnTo>
                  <a:lnTo>
                    <a:pt x="13" y="58"/>
                  </a:lnTo>
                  <a:lnTo>
                    <a:pt x="16" y="65"/>
                  </a:lnTo>
                  <a:lnTo>
                    <a:pt x="19" y="73"/>
                  </a:lnTo>
                  <a:lnTo>
                    <a:pt x="21" y="80"/>
                  </a:lnTo>
                  <a:lnTo>
                    <a:pt x="24" y="87"/>
                  </a:lnTo>
                  <a:lnTo>
                    <a:pt x="27" y="94"/>
                  </a:lnTo>
                  <a:lnTo>
                    <a:pt x="30" y="99"/>
                  </a:lnTo>
                  <a:lnTo>
                    <a:pt x="32" y="107"/>
                  </a:lnTo>
                  <a:lnTo>
                    <a:pt x="35" y="111"/>
                  </a:lnTo>
                  <a:lnTo>
                    <a:pt x="37" y="115"/>
                  </a:lnTo>
                  <a:lnTo>
                    <a:pt x="39" y="120"/>
                  </a:lnTo>
                  <a:lnTo>
                    <a:pt x="42" y="125"/>
                  </a:lnTo>
                  <a:lnTo>
                    <a:pt x="45" y="130"/>
                  </a:lnTo>
                  <a:lnTo>
                    <a:pt x="49" y="136"/>
                  </a:lnTo>
                  <a:lnTo>
                    <a:pt x="52" y="141"/>
                  </a:lnTo>
                  <a:lnTo>
                    <a:pt x="54" y="147"/>
                  </a:lnTo>
                  <a:lnTo>
                    <a:pt x="57" y="152"/>
                  </a:lnTo>
                  <a:lnTo>
                    <a:pt x="60" y="156"/>
                  </a:lnTo>
                  <a:lnTo>
                    <a:pt x="63" y="162"/>
                  </a:lnTo>
                  <a:lnTo>
                    <a:pt x="65" y="165"/>
                  </a:lnTo>
                  <a:lnTo>
                    <a:pt x="68" y="172"/>
                  </a:lnTo>
                  <a:lnTo>
                    <a:pt x="69" y="173"/>
                  </a:lnTo>
                  <a:lnTo>
                    <a:pt x="95" y="202"/>
                  </a:lnTo>
                  <a:lnTo>
                    <a:pt x="124" y="159"/>
                  </a:lnTo>
                  <a:lnTo>
                    <a:pt x="124" y="140"/>
                  </a:lnTo>
                  <a:lnTo>
                    <a:pt x="123" y="118"/>
                  </a:lnTo>
                  <a:lnTo>
                    <a:pt x="121" y="94"/>
                  </a:lnTo>
                  <a:lnTo>
                    <a:pt x="119" y="80"/>
                  </a:lnTo>
                  <a:lnTo>
                    <a:pt x="117" y="66"/>
                  </a:lnTo>
                  <a:lnTo>
                    <a:pt x="115" y="52"/>
                  </a:lnTo>
                  <a:lnTo>
                    <a:pt x="113" y="47"/>
                  </a:lnTo>
                  <a:lnTo>
                    <a:pt x="112" y="40"/>
                  </a:lnTo>
                  <a:lnTo>
                    <a:pt x="110" y="35"/>
                  </a:lnTo>
                  <a:lnTo>
                    <a:pt x="109" y="28"/>
                  </a:lnTo>
                  <a:lnTo>
                    <a:pt x="106" y="22"/>
                  </a:lnTo>
                  <a:lnTo>
                    <a:pt x="105" y="17"/>
                  </a:lnTo>
                  <a:lnTo>
                    <a:pt x="102" y="13"/>
                  </a:lnTo>
                  <a:lnTo>
                    <a:pt x="101" y="7"/>
                  </a:lnTo>
                  <a:lnTo>
                    <a:pt x="98" y="3"/>
                  </a:lnTo>
                  <a:lnTo>
                    <a:pt x="95" y="0"/>
                  </a:lnTo>
                  <a:lnTo>
                    <a:pt x="0" y="20"/>
                  </a:lnTo>
                  <a:close/>
                </a:path>
              </a:pathLst>
            </a:custGeom>
            <a:solidFill>
              <a:srgbClr val="FFCC7F"/>
            </a:solidFill>
            <a:ln w="9525">
              <a:noFill/>
              <a:round/>
              <a:headEnd/>
              <a:tailEnd/>
            </a:ln>
          </p:spPr>
          <p:txBody>
            <a:bodyPr/>
            <a:lstStyle/>
            <a:p>
              <a:endParaRPr lang="tr-TR"/>
            </a:p>
          </p:txBody>
        </p:sp>
        <p:sp>
          <p:nvSpPr>
            <p:cNvPr id="6151" name="Freeform 7"/>
            <p:cNvSpPr>
              <a:spLocks/>
            </p:cNvSpPr>
            <p:nvPr/>
          </p:nvSpPr>
          <p:spPr bwMode="auto">
            <a:xfrm>
              <a:off x="3969" y="1835"/>
              <a:ext cx="793" cy="568"/>
            </a:xfrm>
            <a:custGeom>
              <a:avLst/>
              <a:gdLst>
                <a:gd name="T0" fmla="*/ 322 w 793"/>
                <a:gd name="T1" fmla="*/ 568 h 568"/>
                <a:gd name="T2" fmla="*/ 649 w 793"/>
                <a:gd name="T3" fmla="*/ 407 h 568"/>
                <a:gd name="T4" fmla="*/ 652 w 793"/>
                <a:gd name="T5" fmla="*/ 327 h 568"/>
                <a:gd name="T6" fmla="*/ 665 w 793"/>
                <a:gd name="T7" fmla="*/ 263 h 568"/>
                <a:gd name="T8" fmla="*/ 693 w 793"/>
                <a:gd name="T9" fmla="*/ 236 h 568"/>
                <a:gd name="T10" fmla="*/ 735 w 793"/>
                <a:gd name="T11" fmla="*/ 186 h 568"/>
                <a:gd name="T12" fmla="*/ 793 w 793"/>
                <a:gd name="T13" fmla="*/ 100 h 568"/>
                <a:gd name="T14" fmla="*/ 772 w 793"/>
                <a:gd name="T15" fmla="*/ 21 h 568"/>
                <a:gd name="T16" fmla="*/ 705 w 793"/>
                <a:gd name="T17" fmla="*/ 0 h 568"/>
                <a:gd name="T18" fmla="*/ 615 w 793"/>
                <a:gd name="T19" fmla="*/ 4 h 568"/>
                <a:gd name="T20" fmla="*/ 557 w 793"/>
                <a:gd name="T21" fmla="*/ 10 h 568"/>
                <a:gd name="T22" fmla="*/ 545 w 793"/>
                <a:gd name="T23" fmla="*/ 13 h 568"/>
                <a:gd name="T24" fmla="*/ 511 w 793"/>
                <a:gd name="T25" fmla="*/ 19 h 568"/>
                <a:gd name="T26" fmla="*/ 489 w 793"/>
                <a:gd name="T27" fmla="*/ 23 h 568"/>
                <a:gd name="T28" fmla="*/ 463 w 793"/>
                <a:gd name="T29" fmla="*/ 28 h 568"/>
                <a:gd name="T30" fmla="*/ 436 w 793"/>
                <a:gd name="T31" fmla="*/ 34 h 568"/>
                <a:gd name="T32" fmla="*/ 405 w 793"/>
                <a:gd name="T33" fmla="*/ 41 h 568"/>
                <a:gd name="T34" fmla="*/ 374 w 793"/>
                <a:gd name="T35" fmla="*/ 48 h 568"/>
                <a:gd name="T36" fmla="*/ 342 w 793"/>
                <a:gd name="T37" fmla="*/ 56 h 568"/>
                <a:gd name="T38" fmla="*/ 326 w 793"/>
                <a:gd name="T39" fmla="*/ 60 h 568"/>
                <a:gd name="T40" fmla="*/ 311 w 793"/>
                <a:gd name="T41" fmla="*/ 65 h 568"/>
                <a:gd name="T42" fmla="*/ 296 w 793"/>
                <a:gd name="T43" fmla="*/ 69 h 568"/>
                <a:gd name="T44" fmla="*/ 281 w 793"/>
                <a:gd name="T45" fmla="*/ 73 h 568"/>
                <a:gd name="T46" fmla="*/ 266 w 793"/>
                <a:gd name="T47" fmla="*/ 77 h 568"/>
                <a:gd name="T48" fmla="*/ 252 w 793"/>
                <a:gd name="T49" fmla="*/ 81 h 568"/>
                <a:gd name="T50" fmla="*/ 239 w 793"/>
                <a:gd name="T51" fmla="*/ 85 h 568"/>
                <a:gd name="T52" fmla="*/ 225 w 793"/>
                <a:gd name="T53" fmla="*/ 89 h 568"/>
                <a:gd name="T54" fmla="*/ 213 w 793"/>
                <a:gd name="T55" fmla="*/ 95 h 568"/>
                <a:gd name="T56" fmla="*/ 202 w 793"/>
                <a:gd name="T57" fmla="*/ 99 h 568"/>
                <a:gd name="T58" fmla="*/ 191 w 793"/>
                <a:gd name="T59" fmla="*/ 103 h 568"/>
                <a:gd name="T60" fmla="*/ 181 w 793"/>
                <a:gd name="T61" fmla="*/ 107 h 568"/>
                <a:gd name="T62" fmla="*/ 126 w 793"/>
                <a:gd name="T63" fmla="*/ 141 h 568"/>
                <a:gd name="T64" fmla="*/ 78 w 793"/>
                <a:gd name="T65" fmla="*/ 174 h 568"/>
                <a:gd name="T66" fmla="*/ 25 w 793"/>
                <a:gd name="T67" fmla="*/ 221 h 568"/>
                <a:gd name="T68" fmla="*/ 0 w 793"/>
                <a:gd name="T69" fmla="*/ 264 h 568"/>
                <a:gd name="T70" fmla="*/ 20 w 793"/>
                <a:gd name="T71" fmla="*/ 325 h 568"/>
                <a:gd name="T72" fmla="*/ 78 w 793"/>
                <a:gd name="T73" fmla="*/ 357 h 568"/>
                <a:gd name="T74" fmla="*/ 184 w 793"/>
                <a:gd name="T75" fmla="*/ 386 h 568"/>
                <a:gd name="T76" fmla="*/ 254 w 793"/>
                <a:gd name="T77" fmla="*/ 396 h 568"/>
                <a:gd name="T78" fmla="*/ 300 w 793"/>
                <a:gd name="T79" fmla="*/ 400 h 568"/>
                <a:gd name="T80" fmla="*/ 304 w 793"/>
                <a:gd name="T81" fmla="*/ 457 h 568"/>
                <a:gd name="T82" fmla="*/ 322 w 793"/>
                <a:gd name="T83" fmla="*/ 568 h 568"/>
                <a:gd name="T84" fmla="*/ 322 w 793"/>
                <a:gd name="T85" fmla="*/ 568 h 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3"/>
                <a:gd name="T130" fmla="*/ 0 h 568"/>
                <a:gd name="T131" fmla="*/ 793 w 793"/>
                <a:gd name="T132" fmla="*/ 568 h 5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3" h="568">
                  <a:moveTo>
                    <a:pt x="322" y="568"/>
                  </a:moveTo>
                  <a:lnTo>
                    <a:pt x="649" y="407"/>
                  </a:lnTo>
                  <a:lnTo>
                    <a:pt x="652" y="327"/>
                  </a:lnTo>
                  <a:lnTo>
                    <a:pt x="665" y="263"/>
                  </a:lnTo>
                  <a:lnTo>
                    <a:pt x="693" y="236"/>
                  </a:lnTo>
                  <a:lnTo>
                    <a:pt x="735" y="186"/>
                  </a:lnTo>
                  <a:lnTo>
                    <a:pt x="793" y="100"/>
                  </a:lnTo>
                  <a:lnTo>
                    <a:pt x="772" y="21"/>
                  </a:lnTo>
                  <a:lnTo>
                    <a:pt x="705" y="0"/>
                  </a:lnTo>
                  <a:lnTo>
                    <a:pt x="615" y="4"/>
                  </a:lnTo>
                  <a:lnTo>
                    <a:pt x="557" y="10"/>
                  </a:lnTo>
                  <a:lnTo>
                    <a:pt x="545" y="13"/>
                  </a:lnTo>
                  <a:lnTo>
                    <a:pt x="511" y="19"/>
                  </a:lnTo>
                  <a:lnTo>
                    <a:pt x="489" y="23"/>
                  </a:lnTo>
                  <a:lnTo>
                    <a:pt x="463" y="28"/>
                  </a:lnTo>
                  <a:lnTo>
                    <a:pt x="436" y="34"/>
                  </a:lnTo>
                  <a:lnTo>
                    <a:pt x="405" y="41"/>
                  </a:lnTo>
                  <a:lnTo>
                    <a:pt x="374" y="48"/>
                  </a:lnTo>
                  <a:lnTo>
                    <a:pt x="342" y="56"/>
                  </a:lnTo>
                  <a:lnTo>
                    <a:pt x="326" y="60"/>
                  </a:lnTo>
                  <a:lnTo>
                    <a:pt x="311" y="65"/>
                  </a:lnTo>
                  <a:lnTo>
                    <a:pt x="296" y="69"/>
                  </a:lnTo>
                  <a:lnTo>
                    <a:pt x="281" y="73"/>
                  </a:lnTo>
                  <a:lnTo>
                    <a:pt x="266" y="77"/>
                  </a:lnTo>
                  <a:lnTo>
                    <a:pt x="252" y="81"/>
                  </a:lnTo>
                  <a:lnTo>
                    <a:pt x="239" y="85"/>
                  </a:lnTo>
                  <a:lnTo>
                    <a:pt x="225" y="89"/>
                  </a:lnTo>
                  <a:lnTo>
                    <a:pt x="213" y="95"/>
                  </a:lnTo>
                  <a:lnTo>
                    <a:pt x="202" y="99"/>
                  </a:lnTo>
                  <a:lnTo>
                    <a:pt x="191" y="103"/>
                  </a:lnTo>
                  <a:lnTo>
                    <a:pt x="181" y="107"/>
                  </a:lnTo>
                  <a:lnTo>
                    <a:pt x="126" y="141"/>
                  </a:lnTo>
                  <a:lnTo>
                    <a:pt x="78" y="174"/>
                  </a:lnTo>
                  <a:lnTo>
                    <a:pt x="25" y="221"/>
                  </a:lnTo>
                  <a:lnTo>
                    <a:pt x="0" y="264"/>
                  </a:lnTo>
                  <a:lnTo>
                    <a:pt x="20" y="325"/>
                  </a:lnTo>
                  <a:lnTo>
                    <a:pt x="78" y="357"/>
                  </a:lnTo>
                  <a:lnTo>
                    <a:pt x="184" y="386"/>
                  </a:lnTo>
                  <a:lnTo>
                    <a:pt x="254" y="396"/>
                  </a:lnTo>
                  <a:lnTo>
                    <a:pt x="300" y="400"/>
                  </a:lnTo>
                  <a:lnTo>
                    <a:pt x="304" y="457"/>
                  </a:lnTo>
                  <a:lnTo>
                    <a:pt x="322" y="568"/>
                  </a:lnTo>
                  <a:close/>
                </a:path>
              </a:pathLst>
            </a:custGeom>
            <a:solidFill>
              <a:srgbClr val="FFFF85"/>
            </a:solidFill>
            <a:ln w="9525">
              <a:noFill/>
              <a:round/>
              <a:headEnd/>
              <a:tailEnd/>
            </a:ln>
          </p:spPr>
          <p:txBody>
            <a:bodyPr/>
            <a:lstStyle/>
            <a:p>
              <a:endParaRPr lang="tr-TR"/>
            </a:p>
          </p:txBody>
        </p:sp>
        <p:sp>
          <p:nvSpPr>
            <p:cNvPr id="6152" name="Freeform 8"/>
            <p:cNvSpPr>
              <a:spLocks/>
            </p:cNvSpPr>
            <p:nvPr/>
          </p:nvSpPr>
          <p:spPr bwMode="auto">
            <a:xfrm>
              <a:off x="4183" y="1846"/>
              <a:ext cx="238" cy="127"/>
            </a:xfrm>
            <a:custGeom>
              <a:avLst/>
              <a:gdLst>
                <a:gd name="T0" fmla="*/ 0 w 238"/>
                <a:gd name="T1" fmla="*/ 84 h 127"/>
                <a:gd name="T2" fmla="*/ 19 w 238"/>
                <a:gd name="T3" fmla="*/ 88 h 127"/>
                <a:gd name="T4" fmla="*/ 33 w 238"/>
                <a:gd name="T5" fmla="*/ 101 h 127"/>
                <a:gd name="T6" fmla="*/ 35 w 238"/>
                <a:gd name="T7" fmla="*/ 106 h 127"/>
                <a:gd name="T8" fmla="*/ 38 w 238"/>
                <a:gd name="T9" fmla="*/ 112 h 127"/>
                <a:gd name="T10" fmla="*/ 42 w 238"/>
                <a:gd name="T11" fmla="*/ 127 h 127"/>
                <a:gd name="T12" fmla="*/ 94 w 238"/>
                <a:gd name="T13" fmla="*/ 84 h 127"/>
                <a:gd name="T14" fmla="*/ 118 w 238"/>
                <a:gd name="T15" fmla="*/ 104 h 127"/>
                <a:gd name="T16" fmla="*/ 157 w 238"/>
                <a:gd name="T17" fmla="*/ 121 h 127"/>
                <a:gd name="T18" fmla="*/ 191 w 238"/>
                <a:gd name="T19" fmla="*/ 86 h 127"/>
                <a:gd name="T20" fmla="*/ 183 w 238"/>
                <a:gd name="T21" fmla="*/ 58 h 127"/>
                <a:gd name="T22" fmla="*/ 235 w 238"/>
                <a:gd name="T23" fmla="*/ 56 h 127"/>
                <a:gd name="T24" fmla="*/ 237 w 238"/>
                <a:gd name="T25" fmla="*/ 51 h 127"/>
                <a:gd name="T26" fmla="*/ 238 w 238"/>
                <a:gd name="T27" fmla="*/ 38 h 127"/>
                <a:gd name="T28" fmla="*/ 238 w 238"/>
                <a:gd name="T29" fmla="*/ 30 h 127"/>
                <a:gd name="T30" fmla="*/ 235 w 238"/>
                <a:gd name="T31" fmla="*/ 23 h 127"/>
                <a:gd name="T32" fmla="*/ 234 w 238"/>
                <a:gd name="T33" fmla="*/ 19 h 127"/>
                <a:gd name="T34" fmla="*/ 231 w 238"/>
                <a:gd name="T35" fmla="*/ 15 h 127"/>
                <a:gd name="T36" fmla="*/ 228 w 238"/>
                <a:gd name="T37" fmla="*/ 12 h 127"/>
                <a:gd name="T38" fmla="*/ 224 w 238"/>
                <a:gd name="T39" fmla="*/ 10 h 127"/>
                <a:gd name="T40" fmla="*/ 170 w 238"/>
                <a:gd name="T41" fmla="*/ 32 h 127"/>
                <a:gd name="T42" fmla="*/ 142 w 238"/>
                <a:gd name="T43" fmla="*/ 10 h 127"/>
                <a:gd name="T44" fmla="*/ 128 w 238"/>
                <a:gd name="T45" fmla="*/ 0 h 127"/>
                <a:gd name="T46" fmla="*/ 113 w 238"/>
                <a:gd name="T47" fmla="*/ 6 h 127"/>
                <a:gd name="T48" fmla="*/ 93 w 238"/>
                <a:gd name="T49" fmla="*/ 28 h 127"/>
                <a:gd name="T50" fmla="*/ 86 w 238"/>
                <a:gd name="T51" fmla="*/ 54 h 127"/>
                <a:gd name="T52" fmla="*/ 68 w 238"/>
                <a:gd name="T53" fmla="*/ 60 h 127"/>
                <a:gd name="T54" fmla="*/ 49 w 238"/>
                <a:gd name="T55" fmla="*/ 60 h 127"/>
                <a:gd name="T56" fmla="*/ 0 w 238"/>
                <a:gd name="T57" fmla="*/ 84 h 127"/>
                <a:gd name="T58" fmla="*/ 0 w 238"/>
                <a:gd name="T59" fmla="*/ 84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8"/>
                <a:gd name="T91" fmla="*/ 0 h 127"/>
                <a:gd name="T92" fmla="*/ 238 w 238"/>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8" h="127">
                  <a:moveTo>
                    <a:pt x="0" y="84"/>
                  </a:moveTo>
                  <a:lnTo>
                    <a:pt x="19" y="88"/>
                  </a:lnTo>
                  <a:lnTo>
                    <a:pt x="33" y="101"/>
                  </a:lnTo>
                  <a:lnTo>
                    <a:pt x="35" y="106"/>
                  </a:lnTo>
                  <a:lnTo>
                    <a:pt x="38" y="112"/>
                  </a:lnTo>
                  <a:lnTo>
                    <a:pt x="42" y="127"/>
                  </a:lnTo>
                  <a:lnTo>
                    <a:pt x="94" y="84"/>
                  </a:lnTo>
                  <a:lnTo>
                    <a:pt x="118" y="104"/>
                  </a:lnTo>
                  <a:lnTo>
                    <a:pt x="157" y="121"/>
                  </a:lnTo>
                  <a:lnTo>
                    <a:pt x="191" y="86"/>
                  </a:lnTo>
                  <a:lnTo>
                    <a:pt x="183" y="58"/>
                  </a:lnTo>
                  <a:lnTo>
                    <a:pt x="235" y="56"/>
                  </a:lnTo>
                  <a:lnTo>
                    <a:pt x="237" y="51"/>
                  </a:lnTo>
                  <a:lnTo>
                    <a:pt x="238" y="38"/>
                  </a:lnTo>
                  <a:lnTo>
                    <a:pt x="238" y="30"/>
                  </a:lnTo>
                  <a:lnTo>
                    <a:pt x="235" y="23"/>
                  </a:lnTo>
                  <a:lnTo>
                    <a:pt x="234" y="19"/>
                  </a:lnTo>
                  <a:lnTo>
                    <a:pt x="231" y="15"/>
                  </a:lnTo>
                  <a:lnTo>
                    <a:pt x="228" y="12"/>
                  </a:lnTo>
                  <a:lnTo>
                    <a:pt x="224" y="10"/>
                  </a:lnTo>
                  <a:lnTo>
                    <a:pt x="170" y="32"/>
                  </a:lnTo>
                  <a:lnTo>
                    <a:pt x="142" y="10"/>
                  </a:lnTo>
                  <a:lnTo>
                    <a:pt x="128" y="0"/>
                  </a:lnTo>
                  <a:lnTo>
                    <a:pt x="113" y="6"/>
                  </a:lnTo>
                  <a:lnTo>
                    <a:pt x="93" y="28"/>
                  </a:lnTo>
                  <a:lnTo>
                    <a:pt x="86" y="54"/>
                  </a:lnTo>
                  <a:lnTo>
                    <a:pt x="68" y="60"/>
                  </a:lnTo>
                  <a:lnTo>
                    <a:pt x="49" y="60"/>
                  </a:lnTo>
                  <a:lnTo>
                    <a:pt x="0" y="84"/>
                  </a:lnTo>
                  <a:close/>
                </a:path>
              </a:pathLst>
            </a:custGeom>
            <a:solidFill>
              <a:srgbClr val="FFC4B8"/>
            </a:solidFill>
            <a:ln w="9525">
              <a:noFill/>
              <a:round/>
              <a:headEnd/>
              <a:tailEnd/>
            </a:ln>
          </p:spPr>
          <p:txBody>
            <a:bodyPr/>
            <a:lstStyle/>
            <a:p>
              <a:endParaRPr lang="tr-TR"/>
            </a:p>
          </p:txBody>
        </p:sp>
        <p:sp>
          <p:nvSpPr>
            <p:cNvPr id="6153" name="Freeform 9"/>
            <p:cNvSpPr>
              <a:spLocks/>
            </p:cNvSpPr>
            <p:nvPr/>
          </p:nvSpPr>
          <p:spPr bwMode="auto">
            <a:xfrm>
              <a:off x="4287" y="2218"/>
              <a:ext cx="677" cy="671"/>
            </a:xfrm>
            <a:custGeom>
              <a:avLst/>
              <a:gdLst>
                <a:gd name="T0" fmla="*/ 1 w 677"/>
                <a:gd name="T1" fmla="*/ 173 h 671"/>
                <a:gd name="T2" fmla="*/ 5 w 677"/>
                <a:gd name="T3" fmla="*/ 166 h 671"/>
                <a:gd name="T4" fmla="*/ 14 w 677"/>
                <a:gd name="T5" fmla="*/ 154 h 671"/>
                <a:gd name="T6" fmla="*/ 23 w 677"/>
                <a:gd name="T7" fmla="*/ 140 h 671"/>
                <a:gd name="T8" fmla="*/ 30 w 677"/>
                <a:gd name="T9" fmla="*/ 132 h 671"/>
                <a:gd name="T10" fmla="*/ 37 w 677"/>
                <a:gd name="T11" fmla="*/ 122 h 671"/>
                <a:gd name="T12" fmla="*/ 44 w 677"/>
                <a:gd name="T13" fmla="*/ 113 h 671"/>
                <a:gd name="T14" fmla="*/ 52 w 677"/>
                <a:gd name="T15" fmla="*/ 103 h 671"/>
                <a:gd name="T16" fmla="*/ 60 w 677"/>
                <a:gd name="T17" fmla="*/ 93 h 671"/>
                <a:gd name="T18" fmla="*/ 70 w 677"/>
                <a:gd name="T19" fmla="*/ 84 h 671"/>
                <a:gd name="T20" fmla="*/ 79 w 677"/>
                <a:gd name="T21" fmla="*/ 74 h 671"/>
                <a:gd name="T22" fmla="*/ 90 w 677"/>
                <a:gd name="T23" fmla="*/ 65 h 671"/>
                <a:gd name="T24" fmla="*/ 101 w 677"/>
                <a:gd name="T25" fmla="*/ 56 h 671"/>
                <a:gd name="T26" fmla="*/ 113 w 677"/>
                <a:gd name="T27" fmla="*/ 47 h 671"/>
                <a:gd name="T28" fmla="*/ 126 w 677"/>
                <a:gd name="T29" fmla="*/ 39 h 671"/>
                <a:gd name="T30" fmla="*/ 138 w 677"/>
                <a:gd name="T31" fmla="*/ 30 h 671"/>
                <a:gd name="T32" fmla="*/ 152 w 677"/>
                <a:gd name="T33" fmla="*/ 24 h 671"/>
                <a:gd name="T34" fmla="*/ 180 w 677"/>
                <a:gd name="T35" fmla="*/ 11 h 671"/>
                <a:gd name="T36" fmla="*/ 211 w 677"/>
                <a:gd name="T37" fmla="*/ 3 h 671"/>
                <a:gd name="T38" fmla="*/ 260 w 677"/>
                <a:gd name="T39" fmla="*/ 0 h 671"/>
                <a:gd name="T40" fmla="*/ 313 w 677"/>
                <a:gd name="T41" fmla="*/ 11 h 671"/>
                <a:gd name="T42" fmla="*/ 338 w 677"/>
                <a:gd name="T43" fmla="*/ 25 h 671"/>
                <a:gd name="T44" fmla="*/ 343 w 677"/>
                <a:gd name="T45" fmla="*/ 36 h 671"/>
                <a:gd name="T46" fmla="*/ 347 w 677"/>
                <a:gd name="T47" fmla="*/ 50 h 671"/>
                <a:gd name="T48" fmla="*/ 351 w 677"/>
                <a:gd name="T49" fmla="*/ 62 h 671"/>
                <a:gd name="T50" fmla="*/ 353 w 677"/>
                <a:gd name="T51" fmla="*/ 74 h 671"/>
                <a:gd name="T52" fmla="*/ 357 w 677"/>
                <a:gd name="T53" fmla="*/ 95 h 671"/>
                <a:gd name="T54" fmla="*/ 392 w 677"/>
                <a:gd name="T55" fmla="*/ 122 h 671"/>
                <a:gd name="T56" fmla="*/ 494 w 677"/>
                <a:gd name="T57" fmla="*/ 102 h 671"/>
                <a:gd name="T58" fmla="*/ 625 w 677"/>
                <a:gd name="T59" fmla="*/ 108 h 671"/>
                <a:gd name="T60" fmla="*/ 674 w 677"/>
                <a:gd name="T61" fmla="*/ 254 h 671"/>
                <a:gd name="T62" fmla="*/ 480 w 677"/>
                <a:gd name="T63" fmla="*/ 568 h 671"/>
                <a:gd name="T64" fmla="*/ 446 w 677"/>
                <a:gd name="T65" fmla="*/ 412 h 671"/>
                <a:gd name="T66" fmla="*/ 358 w 677"/>
                <a:gd name="T67" fmla="*/ 533 h 671"/>
                <a:gd name="T68" fmla="*/ 242 w 677"/>
                <a:gd name="T69" fmla="*/ 665 h 671"/>
                <a:gd name="T70" fmla="*/ 220 w 677"/>
                <a:gd name="T71" fmla="*/ 671 h 671"/>
                <a:gd name="T72" fmla="*/ 183 w 677"/>
                <a:gd name="T73" fmla="*/ 656 h 671"/>
                <a:gd name="T74" fmla="*/ 175 w 677"/>
                <a:gd name="T75" fmla="*/ 644 h 671"/>
                <a:gd name="T76" fmla="*/ 191 w 677"/>
                <a:gd name="T77" fmla="*/ 463 h 671"/>
                <a:gd name="T78" fmla="*/ 163 w 677"/>
                <a:gd name="T79" fmla="*/ 418 h 671"/>
                <a:gd name="T80" fmla="*/ 0 w 677"/>
                <a:gd name="T81" fmla="*/ 177 h 6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7"/>
                <a:gd name="T124" fmla="*/ 0 h 671"/>
                <a:gd name="T125" fmla="*/ 677 w 677"/>
                <a:gd name="T126" fmla="*/ 671 h 6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7" h="671">
                  <a:moveTo>
                    <a:pt x="0" y="177"/>
                  </a:moveTo>
                  <a:lnTo>
                    <a:pt x="1" y="173"/>
                  </a:lnTo>
                  <a:lnTo>
                    <a:pt x="4" y="170"/>
                  </a:lnTo>
                  <a:lnTo>
                    <a:pt x="5" y="166"/>
                  </a:lnTo>
                  <a:lnTo>
                    <a:pt x="9" y="160"/>
                  </a:lnTo>
                  <a:lnTo>
                    <a:pt x="14" y="154"/>
                  </a:lnTo>
                  <a:lnTo>
                    <a:pt x="18" y="147"/>
                  </a:lnTo>
                  <a:lnTo>
                    <a:pt x="23" y="140"/>
                  </a:lnTo>
                  <a:lnTo>
                    <a:pt x="26" y="136"/>
                  </a:lnTo>
                  <a:lnTo>
                    <a:pt x="30" y="132"/>
                  </a:lnTo>
                  <a:lnTo>
                    <a:pt x="33" y="126"/>
                  </a:lnTo>
                  <a:lnTo>
                    <a:pt x="37" y="122"/>
                  </a:lnTo>
                  <a:lnTo>
                    <a:pt x="40" y="118"/>
                  </a:lnTo>
                  <a:lnTo>
                    <a:pt x="44" y="113"/>
                  </a:lnTo>
                  <a:lnTo>
                    <a:pt x="48" y="108"/>
                  </a:lnTo>
                  <a:lnTo>
                    <a:pt x="52" y="103"/>
                  </a:lnTo>
                  <a:lnTo>
                    <a:pt x="56" y="99"/>
                  </a:lnTo>
                  <a:lnTo>
                    <a:pt x="60" y="93"/>
                  </a:lnTo>
                  <a:lnTo>
                    <a:pt x="66" y="89"/>
                  </a:lnTo>
                  <a:lnTo>
                    <a:pt x="70" y="84"/>
                  </a:lnTo>
                  <a:lnTo>
                    <a:pt x="75" y="80"/>
                  </a:lnTo>
                  <a:lnTo>
                    <a:pt x="79" y="74"/>
                  </a:lnTo>
                  <a:lnTo>
                    <a:pt x="85" y="70"/>
                  </a:lnTo>
                  <a:lnTo>
                    <a:pt x="90" y="65"/>
                  </a:lnTo>
                  <a:lnTo>
                    <a:pt x="96" y="61"/>
                  </a:lnTo>
                  <a:lnTo>
                    <a:pt x="101" y="56"/>
                  </a:lnTo>
                  <a:lnTo>
                    <a:pt x="108" y="51"/>
                  </a:lnTo>
                  <a:lnTo>
                    <a:pt x="113" y="47"/>
                  </a:lnTo>
                  <a:lnTo>
                    <a:pt x="119" y="43"/>
                  </a:lnTo>
                  <a:lnTo>
                    <a:pt x="126" y="39"/>
                  </a:lnTo>
                  <a:lnTo>
                    <a:pt x="131" y="35"/>
                  </a:lnTo>
                  <a:lnTo>
                    <a:pt x="138" y="30"/>
                  </a:lnTo>
                  <a:lnTo>
                    <a:pt x="145" y="28"/>
                  </a:lnTo>
                  <a:lnTo>
                    <a:pt x="152" y="24"/>
                  </a:lnTo>
                  <a:lnTo>
                    <a:pt x="165" y="17"/>
                  </a:lnTo>
                  <a:lnTo>
                    <a:pt x="180" y="11"/>
                  </a:lnTo>
                  <a:lnTo>
                    <a:pt x="195" y="7"/>
                  </a:lnTo>
                  <a:lnTo>
                    <a:pt x="211" y="3"/>
                  </a:lnTo>
                  <a:lnTo>
                    <a:pt x="227" y="2"/>
                  </a:lnTo>
                  <a:lnTo>
                    <a:pt x="260" y="0"/>
                  </a:lnTo>
                  <a:lnTo>
                    <a:pt x="295" y="6"/>
                  </a:lnTo>
                  <a:lnTo>
                    <a:pt x="313" y="11"/>
                  </a:lnTo>
                  <a:lnTo>
                    <a:pt x="331" y="18"/>
                  </a:lnTo>
                  <a:lnTo>
                    <a:pt x="338" y="25"/>
                  </a:lnTo>
                  <a:lnTo>
                    <a:pt x="340" y="29"/>
                  </a:lnTo>
                  <a:lnTo>
                    <a:pt x="343" y="36"/>
                  </a:lnTo>
                  <a:lnTo>
                    <a:pt x="345" y="43"/>
                  </a:lnTo>
                  <a:lnTo>
                    <a:pt x="347" y="50"/>
                  </a:lnTo>
                  <a:lnTo>
                    <a:pt x="350" y="58"/>
                  </a:lnTo>
                  <a:lnTo>
                    <a:pt x="351" y="62"/>
                  </a:lnTo>
                  <a:lnTo>
                    <a:pt x="351" y="66"/>
                  </a:lnTo>
                  <a:lnTo>
                    <a:pt x="353" y="74"/>
                  </a:lnTo>
                  <a:lnTo>
                    <a:pt x="354" y="81"/>
                  </a:lnTo>
                  <a:lnTo>
                    <a:pt x="357" y="95"/>
                  </a:lnTo>
                  <a:lnTo>
                    <a:pt x="360" y="108"/>
                  </a:lnTo>
                  <a:lnTo>
                    <a:pt x="392" y="122"/>
                  </a:lnTo>
                  <a:lnTo>
                    <a:pt x="435" y="115"/>
                  </a:lnTo>
                  <a:lnTo>
                    <a:pt x="494" y="102"/>
                  </a:lnTo>
                  <a:lnTo>
                    <a:pt x="563" y="99"/>
                  </a:lnTo>
                  <a:lnTo>
                    <a:pt x="625" y="108"/>
                  </a:lnTo>
                  <a:lnTo>
                    <a:pt x="677" y="155"/>
                  </a:lnTo>
                  <a:lnTo>
                    <a:pt x="674" y="254"/>
                  </a:lnTo>
                  <a:lnTo>
                    <a:pt x="589" y="414"/>
                  </a:lnTo>
                  <a:lnTo>
                    <a:pt x="480" y="568"/>
                  </a:lnTo>
                  <a:lnTo>
                    <a:pt x="431" y="527"/>
                  </a:lnTo>
                  <a:lnTo>
                    <a:pt x="446" y="412"/>
                  </a:lnTo>
                  <a:lnTo>
                    <a:pt x="409" y="464"/>
                  </a:lnTo>
                  <a:lnTo>
                    <a:pt x="358" y="533"/>
                  </a:lnTo>
                  <a:lnTo>
                    <a:pt x="252" y="661"/>
                  </a:lnTo>
                  <a:lnTo>
                    <a:pt x="242" y="665"/>
                  </a:lnTo>
                  <a:lnTo>
                    <a:pt x="232" y="670"/>
                  </a:lnTo>
                  <a:lnTo>
                    <a:pt x="220" y="671"/>
                  </a:lnTo>
                  <a:lnTo>
                    <a:pt x="194" y="665"/>
                  </a:lnTo>
                  <a:lnTo>
                    <a:pt x="183" y="656"/>
                  </a:lnTo>
                  <a:lnTo>
                    <a:pt x="178" y="648"/>
                  </a:lnTo>
                  <a:lnTo>
                    <a:pt x="175" y="644"/>
                  </a:lnTo>
                  <a:lnTo>
                    <a:pt x="174" y="639"/>
                  </a:lnTo>
                  <a:lnTo>
                    <a:pt x="191" y="463"/>
                  </a:lnTo>
                  <a:lnTo>
                    <a:pt x="206" y="414"/>
                  </a:lnTo>
                  <a:lnTo>
                    <a:pt x="163" y="418"/>
                  </a:lnTo>
                  <a:lnTo>
                    <a:pt x="60" y="356"/>
                  </a:lnTo>
                  <a:lnTo>
                    <a:pt x="0" y="177"/>
                  </a:lnTo>
                  <a:close/>
                </a:path>
              </a:pathLst>
            </a:custGeom>
            <a:solidFill>
              <a:srgbClr val="FF5C33"/>
            </a:solidFill>
            <a:ln w="9525">
              <a:noFill/>
              <a:round/>
              <a:headEnd/>
              <a:tailEnd/>
            </a:ln>
          </p:spPr>
          <p:txBody>
            <a:bodyPr/>
            <a:lstStyle/>
            <a:p>
              <a:endParaRPr lang="tr-TR"/>
            </a:p>
          </p:txBody>
        </p:sp>
        <p:sp>
          <p:nvSpPr>
            <p:cNvPr id="6154" name="Freeform 10"/>
            <p:cNvSpPr>
              <a:spLocks/>
            </p:cNvSpPr>
            <p:nvPr/>
          </p:nvSpPr>
          <p:spPr bwMode="auto">
            <a:xfrm>
              <a:off x="3946" y="1926"/>
              <a:ext cx="338" cy="310"/>
            </a:xfrm>
            <a:custGeom>
              <a:avLst/>
              <a:gdLst>
                <a:gd name="T0" fmla="*/ 234 w 338"/>
                <a:gd name="T1" fmla="*/ 2 h 310"/>
                <a:gd name="T2" fmla="*/ 215 w 338"/>
                <a:gd name="T3" fmla="*/ 10 h 310"/>
                <a:gd name="T4" fmla="*/ 189 w 338"/>
                <a:gd name="T5" fmla="*/ 24 h 310"/>
                <a:gd name="T6" fmla="*/ 174 w 338"/>
                <a:gd name="T7" fmla="*/ 32 h 310"/>
                <a:gd name="T8" fmla="*/ 158 w 338"/>
                <a:gd name="T9" fmla="*/ 42 h 310"/>
                <a:gd name="T10" fmla="*/ 140 w 338"/>
                <a:gd name="T11" fmla="*/ 53 h 310"/>
                <a:gd name="T12" fmla="*/ 122 w 338"/>
                <a:gd name="T13" fmla="*/ 64 h 310"/>
                <a:gd name="T14" fmla="*/ 104 w 338"/>
                <a:gd name="T15" fmla="*/ 75 h 310"/>
                <a:gd name="T16" fmla="*/ 86 w 338"/>
                <a:gd name="T17" fmla="*/ 87 h 310"/>
                <a:gd name="T18" fmla="*/ 70 w 338"/>
                <a:gd name="T19" fmla="*/ 101 h 310"/>
                <a:gd name="T20" fmla="*/ 55 w 338"/>
                <a:gd name="T21" fmla="*/ 113 h 310"/>
                <a:gd name="T22" fmla="*/ 40 w 338"/>
                <a:gd name="T23" fmla="*/ 127 h 310"/>
                <a:gd name="T24" fmla="*/ 28 w 338"/>
                <a:gd name="T25" fmla="*/ 140 h 310"/>
                <a:gd name="T26" fmla="*/ 17 w 338"/>
                <a:gd name="T27" fmla="*/ 154 h 310"/>
                <a:gd name="T28" fmla="*/ 8 w 338"/>
                <a:gd name="T29" fmla="*/ 168 h 310"/>
                <a:gd name="T30" fmla="*/ 3 w 338"/>
                <a:gd name="T31" fmla="*/ 182 h 310"/>
                <a:gd name="T32" fmla="*/ 2 w 338"/>
                <a:gd name="T33" fmla="*/ 209 h 310"/>
                <a:gd name="T34" fmla="*/ 3 w 338"/>
                <a:gd name="T35" fmla="*/ 214 h 310"/>
                <a:gd name="T36" fmla="*/ 10 w 338"/>
                <a:gd name="T37" fmla="*/ 228 h 310"/>
                <a:gd name="T38" fmla="*/ 21 w 338"/>
                <a:gd name="T39" fmla="*/ 239 h 310"/>
                <a:gd name="T40" fmla="*/ 36 w 338"/>
                <a:gd name="T41" fmla="*/ 251 h 310"/>
                <a:gd name="T42" fmla="*/ 58 w 338"/>
                <a:gd name="T43" fmla="*/ 262 h 310"/>
                <a:gd name="T44" fmla="*/ 84 w 338"/>
                <a:gd name="T45" fmla="*/ 272 h 310"/>
                <a:gd name="T46" fmla="*/ 115 w 338"/>
                <a:gd name="T47" fmla="*/ 281 h 310"/>
                <a:gd name="T48" fmla="*/ 153 w 338"/>
                <a:gd name="T49" fmla="*/ 290 h 310"/>
                <a:gd name="T50" fmla="*/ 197 w 338"/>
                <a:gd name="T51" fmla="*/ 298 h 310"/>
                <a:gd name="T52" fmla="*/ 277 w 338"/>
                <a:gd name="T53" fmla="*/ 306 h 310"/>
                <a:gd name="T54" fmla="*/ 314 w 338"/>
                <a:gd name="T55" fmla="*/ 307 h 310"/>
                <a:gd name="T56" fmla="*/ 252 w 338"/>
                <a:gd name="T57" fmla="*/ 298 h 310"/>
                <a:gd name="T58" fmla="*/ 194 w 338"/>
                <a:gd name="T59" fmla="*/ 286 h 310"/>
                <a:gd name="T60" fmla="*/ 156 w 338"/>
                <a:gd name="T61" fmla="*/ 275 h 310"/>
                <a:gd name="T62" fmla="*/ 119 w 338"/>
                <a:gd name="T63" fmla="*/ 260 h 310"/>
                <a:gd name="T64" fmla="*/ 95 w 338"/>
                <a:gd name="T65" fmla="*/ 247 h 310"/>
                <a:gd name="T66" fmla="*/ 80 w 338"/>
                <a:gd name="T67" fmla="*/ 238 h 310"/>
                <a:gd name="T68" fmla="*/ 66 w 338"/>
                <a:gd name="T69" fmla="*/ 228 h 310"/>
                <a:gd name="T70" fmla="*/ 56 w 338"/>
                <a:gd name="T71" fmla="*/ 217 h 310"/>
                <a:gd name="T72" fmla="*/ 48 w 338"/>
                <a:gd name="T73" fmla="*/ 205 h 310"/>
                <a:gd name="T74" fmla="*/ 41 w 338"/>
                <a:gd name="T75" fmla="*/ 186 h 310"/>
                <a:gd name="T76" fmla="*/ 43 w 338"/>
                <a:gd name="T77" fmla="*/ 165 h 310"/>
                <a:gd name="T78" fmla="*/ 47 w 338"/>
                <a:gd name="T79" fmla="*/ 153 h 310"/>
                <a:gd name="T80" fmla="*/ 49 w 338"/>
                <a:gd name="T81" fmla="*/ 145 h 310"/>
                <a:gd name="T82" fmla="*/ 55 w 338"/>
                <a:gd name="T83" fmla="*/ 136 h 310"/>
                <a:gd name="T84" fmla="*/ 65 w 338"/>
                <a:gd name="T85" fmla="*/ 124 h 310"/>
                <a:gd name="T86" fmla="*/ 71 w 338"/>
                <a:gd name="T87" fmla="*/ 116 h 310"/>
                <a:gd name="T88" fmla="*/ 80 w 338"/>
                <a:gd name="T89" fmla="*/ 106 h 310"/>
                <a:gd name="T90" fmla="*/ 91 w 338"/>
                <a:gd name="T91" fmla="*/ 97 h 310"/>
                <a:gd name="T92" fmla="*/ 101 w 338"/>
                <a:gd name="T93" fmla="*/ 87 h 310"/>
                <a:gd name="T94" fmla="*/ 114 w 338"/>
                <a:gd name="T95" fmla="*/ 78 h 310"/>
                <a:gd name="T96" fmla="*/ 127 w 338"/>
                <a:gd name="T97" fmla="*/ 67 h 310"/>
                <a:gd name="T98" fmla="*/ 143 w 338"/>
                <a:gd name="T99" fmla="*/ 56 h 310"/>
                <a:gd name="T100" fmla="*/ 159 w 338"/>
                <a:gd name="T101" fmla="*/ 45 h 310"/>
                <a:gd name="T102" fmla="*/ 177 w 338"/>
                <a:gd name="T103" fmla="*/ 34 h 310"/>
                <a:gd name="T104" fmla="*/ 197 w 338"/>
                <a:gd name="T105" fmla="*/ 23 h 310"/>
                <a:gd name="T106" fmla="*/ 218 w 338"/>
                <a:gd name="T107" fmla="*/ 10 h 310"/>
                <a:gd name="T108" fmla="*/ 240 w 338"/>
                <a:gd name="T109" fmla="*/ 0 h 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8"/>
                <a:gd name="T166" fmla="*/ 0 h 310"/>
                <a:gd name="T167" fmla="*/ 338 w 338"/>
                <a:gd name="T168" fmla="*/ 310 h 3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8" h="310">
                  <a:moveTo>
                    <a:pt x="240" y="0"/>
                  </a:moveTo>
                  <a:lnTo>
                    <a:pt x="234" y="2"/>
                  </a:lnTo>
                  <a:lnTo>
                    <a:pt x="226" y="6"/>
                  </a:lnTo>
                  <a:lnTo>
                    <a:pt x="215" y="10"/>
                  </a:lnTo>
                  <a:lnTo>
                    <a:pt x="204" y="17"/>
                  </a:lnTo>
                  <a:lnTo>
                    <a:pt x="189" y="24"/>
                  </a:lnTo>
                  <a:lnTo>
                    <a:pt x="182" y="28"/>
                  </a:lnTo>
                  <a:lnTo>
                    <a:pt x="174" y="32"/>
                  </a:lnTo>
                  <a:lnTo>
                    <a:pt x="166" y="38"/>
                  </a:lnTo>
                  <a:lnTo>
                    <a:pt x="158" y="42"/>
                  </a:lnTo>
                  <a:lnTo>
                    <a:pt x="149" y="47"/>
                  </a:lnTo>
                  <a:lnTo>
                    <a:pt x="140" y="53"/>
                  </a:lnTo>
                  <a:lnTo>
                    <a:pt x="132" y="58"/>
                  </a:lnTo>
                  <a:lnTo>
                    <a:pt x="122" y="64"/>
                  </a:lnTo>
                  <a:lnTo>
                    <a:pt x="114" y="69"/>
                  </a:lnTo>
                  <a:lnTo>
                    <a:pt x="104" y="75"/>
                  </a:lnTo>
                  <a:lnTo>
                    <a:pt x="96" y="82"/>
                  </a:lnTo>
                  <a:lnTo>
                    <a:pt x="86" y="87"/>
                  </a:lnTo>
                  <a:lnTo>
                    <a:pt x="78" y="94"/>
                  </a:lnTo>
                  <a:lnTo>
                    <a:pt x="70" y="101"/>
                  </a:lnTo>
                  <a:lnTo>
                    <a:pt x="62" y="106"/>
                  </a:lnTo>
                  <a:lnTo>
                    <a:pt x="55" y="113"/>
                  </a:lnTo>
                  <a:lnTo>
                    <a:pt x="47" y="120"/>
                  </a:lnTo>
                  <a:lnTo>
                    <a:pt x="40" y="127"/>
                  </a:lnTo>
                  <a:lnTo>
                    <a:pt x="33" y="134"/>
                  </a:lnTo>
                  <a:lnTo>
                    <a:pt x="28" y="140"/>
                  </a:lnTo>
                  <a:lnTo>
                    <a:pt x="22" y="147"/>
                  </a:lnTo>
                  <a:lnTo>
                    <a:pt x="17" y="154"/>
                  </a:lnTo>
                  <a:lnTo>
                    <a:pt x="13" y="161"/>
                  </a:lnTo>
                  <a:lnTo>
                    <a:pt x="8" y="168"/>
                  </a:lnTo>
                  <a:lnTo>
                    <a:pt x="6" y="175"/>
                  </a:lnTo>
                  <a:lnTo>
                    <a:pt x="3" y="182"/>
                  </a:lnTo>
                  <a:lnTo>
                    <a:pt x="0" y="195"/>
                  </a:lnTo>
                  <a:lnTo>
                    <a:pt x="2" y="209"/>
                  </a:lnTo>
                  <a:lnTo>
                    <a:pt x="2" y="212"/>
                  </a:lnTo>
                  <a:lnTo>
                    <a:pt x="3" y="214"/>
                  </a:lnTo>
                  <a:lnTo>
                    <a:pt x="6" y="221"/>
                  </a:lnTo>
                  <a:lnTo>
                    <a:pt x="10" y="228"/>
                  </a:lnTo>
                  <a:lnTo>
                    <a:pt x="14" y="234"/>
                  </a:lnTo>
                  <a:lnTo>
                    <a:pt x="21" y="239"/>
                  </a:lnTo>
                  <a:lnTo>
                    <a:pt x="28" y="246"/>
                  </a:lnTo>
                  <a:lnTo>
                    <a:pt x="36" y="251"/>
                  </a:lnTo>
                  <a:lnTo>
                    <a:pt x="47" y="257"/>
                  </a:lnTo>
                  <a:lnTo>
                    <a:pt x="58" y="262"/>
                  </a:lnTo>
                  <a:lnTo>
                    <a:pt x="70" y="268"/>
                  </a:lnTo>
                  <a:lnTo>
                    <a:pt x="84" y="272"/>
                  </a:lnTo>
                  <a:lnTo>
                    <a:pt x="99" y="277"/>
                  </a:lnTo>
                  <a:lnTo>
                    <a:pt x="115" y="281"/>
                  </a:lnTo>
                  <a:lnTo>
                    <a:pt x="133" y="286"/>
                  </a:lnTo>
                  <a:lnTo>
                    <a:pt x="153" y="290"/>
                  </a:lnTo>
                  <a:lnTo>
                    <a:pt x="174" y="294"/>
                  </a:lnTo>
                  <a:lnTo>
                    <a:pt x="197" y="298"/>
                  </a:lnTo>
                  <a:lnTo>
                    <a:pt x="222" y="301"/>
                  </a:lnTo>
                  <a:lnTo>
                    <a:pt x="277" y="306"/>
                  </a:lnTo>
                  <a:lnTo>
                    <a:pt x="338" y="310"/>
                  </a:lnTo>
                  <a:lnTo>
                    <a:pt x="314" y="307"/>
                  </a:lnTo>
                  <a:lnTo>
                    <a:pt x="286" y="305"/>
                  </a:lnTo>
                  <a:lnTo>
                    <a:pt x="252" y="298"/>
                  </a:lnTo>
                  <a:lnTo>
                    <a:pt x="215" y="291"/>
                  </a:lnTo>
                  <a:lnTo>
                    <a:pt x="194" y="286"/>
                  </a:lnTo>
                  <a:lnTo>
                    <a:pt x="175" y="280"/>
                  </a:lnTo>
                  <a:lnTo>
                    <a:pt x="156" y="275"/>
                  </a:lnTo>
                  <a:lnTo>
                    <a:pt x="137" y="268"/>
                  </a:lnTo>
                  <a:lnTo>
                    <a:pt x="119" y="260"/>
                  </a:lnTo>
                  <a:lnTo>
                    <a:pt x="101" y="251"/>
                  </a:lnTo>
                  <a:lnTo>
                    <a:pt x="95" y="247"/>
                  </a:lnTo>
                  <a:lnTo>
                    <a:pt x="86" y="243"/>
                  </a:lnTo>
                  <a:lnTo>
                    <a:pt x="80" y="238"/>
                  </a:lnTo>
                  <a:lnTo>
                    <a:pt x="73" y="234"/>
                  </a:lnTo>
                  <a:lnTo>
                    <a:pt x="66" y="228"/>
                  </a:lnTo>
                  <a:lnTo>
                    <a:pt x="60" y="223"/>
                  </a:lnTo>
                  <a:lnTo>
                    <a:pt x="56" y="217"/>
                  </a:lnTo>
                  <a:lnTo>
                    <a:pt x="52" y="212"/>
                  </a:lnTo>
                  <a:lnTo>
                    <a:pt x="48" y="205"/>
                  </a:lnTo>
                  <a:lnTo>
                    <a:pt x="45" y="199"/>
                  </a:lnTo>
                  <a:lnTo>
                    <a:pt x="41" y="186"/>
                  </a:lnTo>
                  <a:lnTo>
                    <a:pt x="41" y="172"/>
                  </a:lnTo>
                  <a:lnTo>
                    <a:pt x="43" y="165"/>
                  </a:lnTo>
                  <a:lnTo>
                    <a:pt x="45" y="157"/>
                  </a:lnTo>
                  <a:lnTo>
                    <a:pt x="47" y="153"/>
                  </a:lnTo>
                  <a:lnTo>
                    <a:pt x="48" y="149"/>
                  </a:lnTo>
                  <a:lnTo>
                    <a:pt x="49" y="145"/>
                  </a:lnTo>
                  <a:lnTo>
                    <a:pt x="52" y="142"/>
                  </a:lnTo>
                  <a:lnTo>
                    <a:pt x="55" y="136"/>
                  </a:lnTo>
                  <a:lnTo>
                    <a:pt x="58" y="132"/>
                  </a:lnTo>
                  <a:lnTo>
                    <a:pt x="65" y="124"/>
                  </a:lnTo>
                  <a:lnTo>
                    <a:pt x="67" y="120"/>
                  </a:lnTo>
                  <a:lnTo>
                    <a:pt x="71" y="116"/>
                  </a:lnTo>
                  <a:lnTo>
                    <a:pt x="75" y="110"/>
                  </a:lnTo>
                  <a:lnTo>
                    <a:pt x="80" y="106"/>
                  </a:lnTo>
                  <a:lnTo>
                    <a:pt x="85" y="101"/>
                  </a:lnTo>
                  <a:lnTo>
                    <a:pt x="91" y="97"/>
                  </a:lnTo>
                  <a:lnTo>
                    <a:pt x="96" y="93"/>
                  </a:lnTo>
                  <a:lnTo>
                    <a:pt x="101" y="87"/>
                  </a:lnTo>
                  <a:lnTo>
                    <a:pt x="107" y="82"/>
                  </a:lnTo>
                  <a:lnTo>
                    <a:pt x="114" y="78"/>
                  </a:lnTo>
                  <a:lnTo>
                    <a:pt x="121" y="72"/>
                  </a:lnTo>
                  <a:lnTo>
                    <a:pt x="127" y="67"/>
                  </a:lnTo>
                  <a:lnTo>
                    <a:pt x="134" y="61"/>
                  </a:lnTo>
                  <a:lnTo>
                    <a:pt x="143" y="56"/>
                  </a:lnTo>
                  <a:lnTo>
                    <a:pt x="151" y="52"/>
                  </a:lnTo>
                  <a:lnTo>
                    <a:pt x="159" y="45"/>
                  </a:lnTo>
                  <a:lnTo>
                    <a:pt x="169" y="39"/>
                  </a:lnTo>
                  <a:lnTo>
                    <a:pt x="177" y="34"/>
                  </a:lnTo>
                  <a:lnTo>
                    <a:pt x="186" y="28"/>
                  </a:lnTo>
                  <a:lnTo>
                    <a:pt x="197" y="23"/>
                  </a:lnTo>
                  <a:lnTo>
                    <a:pt x="207" y="17"/>
                  </a:lnTo>
                  <a:lnTo>
                    <a:pt x="218" y="10"/>
                  </a:lnTo>
                  <a:lnTo>
                    <a:pt x="229" y="5"/>
                  </a:lnTo>
                  <a:lnTo>
                    <a:pt x="240" y="0"/>
                  </a:lnTo>
                  <a:close/>
                </a:path>
              </a:pathLst>
            </a:custGeom>
            <a:solidFill>
              <a:srgbClr val="000000"/>
            </a:solidFill>
            <a:ln w="9525">
              <a:noFill/>
              <a:round/>
              <a:headEnd/>
              <a:tailEnd/>
            </a:ln>
          </p:spPr>
          <p:txBody>
            <a:bodyPr/>
            <a:lstStyle/>
            <a:p>
              <a:endParaRPr lang="tr-TR"/>
            </a:p>
          </p:txBody>
        </p:sp>
        <p:sp>
          <p:nvSpPr>
            <p:cNvPr id="6155" name="Freeform 11"/>
            <p:cNvSpPr>
              <a:spLocks/>
            </p:cNvSpPr>
            <p:nvPr/>
          </p:nvSpPr>
          <p:spPr bwMode="auto">
            <a:xfrm>
              <a:off x="4448" y="1835"/>
              <a:ext cx="330" cy="266"/>
            </a:xfrm>
            <a:custGeom>
              <a:avLst/>
              <a:gdLst>
                <a:gd name="T0" fmla="*/ 25 w 330"/>
                <a:gd name="T1" fmla="*/ 19 h 266"/>
                <a:gd name="T2" fmla="*/ 86 w 330"/>
                <a:gd name="T3" fmla="*/ 8 h 266"/>
                <a:gd name="T4" fmla="*/ 167 w 330"/>
                <a:gd name="T5" fmla="*/ 0 h 266"/>
                <a:gd name="T6" fmla="*/ 281 w 330"/>
                <a:gd name="T7" fmla="*/ 8 h 266"/>
                <a:gd name="T8" fmla="*/ 308 w 330"/>
                <a:gd name="T9" fmla="*/ 21 h 266"/>
                <a:gd name="T10" fmla="*/ 325 w 330"/>
                <a:gd name="T11" fmla="*/ 40 h 266"/>
                <a:gd name="T12" fmla="*/ 330 w 330"/>
                <a:gd name="T13" fmla="*/ 67 h 266"/>
                <a:gd name="T14" fmla="*/ 329 w 330"/>
                <a:gd name="T15" fmla="*/ 78 h 266"/>
                <a:gd name="T16" fmla="*/ 325 w 330"/>
                <a:gd name="T17" fmla="*/ 92 h 266"/>
                <a:gd name="T18" fmla="*/ 322 w 330"/>
                <a:gd name="T19" fmla="*/ 101 h 266"/>
                <a:gd name="T20" fmla="*/ 316 w 330"/>
                <a:gd name="T21" fmla="*/ 111 h 266"/>
                <a:gd name="T22" fmla="*/ 311 w 330"/>
                <a:gd name="T23" fmla="*/ 122 h 266"/>
                <a:gd name="T24" fmla="*/ 304 w 330"/>
                <a:gd name="T25" fmla="*/ 133 h 266"/>
                <a:gd name="T26" fmla="*/ 296 w 330"/>
                <a:gd name="T27" fmla="*/ 145 h 266"/>
                <a:gd name="T28" fmla="*/ 286 w 330"/>
                <a:gd name="T29" fmla="*/ 158 h 266"/>
                <a:gd name="T30" fmla="*/ 275 w 330"/>
                <a:gd name="T31" fmla="*/ 171 h 266"/>
                <a:gd name="T32" fmla="*/ 264 w 330"/>
                <a:gd name="T33" fmla="*/ 185 h 266"/>
                <a:gd name="T34" fmla="*/ 251 w 330"/>
                <a:gd name="T35" fmla="*/ 200 h 266"/>
                <a:gd name="T36" fmla="*/ 244 w 330"/>
                <a:gd name="T37" fmla="*/ 207 h 266"/>
                <a:gd name="T38" fmla="*/ 233 w 330"/>
                <a:gd name="T39" fmla="*/ 219 h 266"/>
                <a:gd name="T40" fmla="*/ 225 w 330"/>
                <a:gd name="T41" fmla="*/ 227 h 266"/>
                <a:gd name="T42" fmla="*/ 216 w 330"/>
                <a:gd name="T43" fmla="*/ 236 h 266"/>
                <a:gd name="T44" fmla="*/ 208 w 330"/>
                <a:gd name="T45" fmla="*/ 244 h 266"/>
                <a:gd name="T46" fmla="*/ 199 w 330"/>
                <a:gd name="T47" fmla="*/ 252 h 266"/>
                <a:gd name="T48" fmla="*/ 190 w 330"/>
                <a:gd name="T49" fmla="*/ 260 h 266"/>
                <a:gd name="T50" fmla="*/ 189 w 330"/>
                <a:gd name="T51" fmla="*/ 262 h 266"/>
                <a:gd name="T52" fmla="*/ 199 w 330"/>
                <a:gd name="T53" fmla="*/ 251 h 266"/>
                <a:gd name="T54" fmla="*/ 210 w 330"/>
                <a:gd name="T55" fmla="*/ 240 h 266"/>
                <a:gd name="T56" fmla="*/ 218 w 330"/>
                <a:gd name="T57" fmla="*/ 230 h 266"/>
                <a:gd name="T58" fmla="*/ 226 w 330"/>
                <a:gd name="T59" fmla="*/ 219 h 266"/>
                <a:gd name="T60" fmla="*/ 236 w 330"/>
                <a:gd name="T61" fmla="*/ 208 h 266"/>
                <a:gd name="T62" fmla="*/ 245 w 330"/>
                <a:gd name="T63" fmla="*/ 196 h 266"/>
                <a:gd name="T64" fmla="*/ 253 w 330"/>
                <a:gd name="T65" fmla="*/ 184 h 266"/>
                <a:gd name="T66" fmla="*/ 263 w 330"/>
                <a:gd name="T67" fmla="*/ 170 h 266"/>
                <a:gd name="T68" fmla="*/ 271 w 330"/>
                <a:gd name="T69" fmla="*/ 156 h 266"/>
                <a:gd name="T70" fmla="*/ 278 w 330"/>
                <a:gd name="T71" fmla="*/ 143 h 266"/>
                <a:gd name="T72" fmla="*/ 285 w 330"/>
                <a:gd name="T73" fmla="*/ 129 h 266"/>
                <a:gd name="T74" fmla="*/ 290 w 330"/>
                <a:gd name="T75" fmla="*/ 115 h 266"/>
                <a:gd name="T76" fmla="*/ 296 w 330"/>
                <a:gd name="T77" fmla="*/ 81 h 266"/>
                <a:gd name="T78" fmla="*/ 293 w 330"/>
                <a:gd name="T79" fmla="*/ 63 h 266"/>
                <a:gd name="T80" fmla="*/ 290 w 330"/>
                <a:gd name="T81" fmla="*/ 52 h 266"/>
                <a:gd name="T82" fmla="*/ 282 w 330"/>
                <a:gd name="T83" fmla="*/ 41 h 266"/>
                <a:gd name="T84" fmla="*/ 273 w 330"/>
                <a:gd name="T85" fmla="*/ 32 h 266"/>
                <a:gd name="T86" fmla="*/ 260 w 330"/>
                <a:gd name="T87" fmla="*/ 23 h 266"/>
                <a:gd name="T88" fmla="*/ 236 w 330"/>
                <a:gd name="T89" fmla="*/ 14 h 266"/>
                <a:gd name="T90" fmla="*/ 189 w 330"/>
                <a:gd name="T91" fmla="*/ 7 h 266"/>
                <a:gd name="T92" fmla="*/ 89 w 330"/>
                <a:gd name="T93" fmla="*/ 10 h 266"/>
                <a:gd name="T94" fmla="*/ 0 w 330"/>
                <a:gd name="T95" fmla="*/ 23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
                <a:gd name="T145" fmla="*/ 0 h 266"/>
                <a:gd name="T146" fmla="*/ 330 w 330"/>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 h="266">
                  <a:moveTo>
                    <a:pt x="0" y="23"/>
                  </a:moveTo>
                  <a:lnTo>
                    <a:pt x="25" y="19"/>
                  </a:lnTo>
                  <a:lnTo>
                    <a:pt x="52" y="14"/>
                  </a:lnTo>
                  <a:lnTo>
                    <a:pt x="86" y="8"/>
                  </a:lnTo>
                  <a:lnTo>
                    <a:pt x="126" y="3"/>
                  </a:lnTo>
                  <a:lnTo>
                    <a:pt x="167" y="0"/>
                  </a:lnTo>
                  <a:lnTo>
                    <a:pt x="247" y="2"/>
                  </a:lnTo>
                  <a:lnTo>
                    <a:pt x="281" y="8"/>
                  </a:lnTo>
                  <a:lnTo>
                    <a:pt x="296" y="14"/>
                  </a:lnTo>
                  <a:lnTo>
                    <a:pt x="308" y="21"/>
                  </a:lnTo>
                  <a:lnTo>
                    <a:pt x="318" y="30"/>
                  </a:lnTo>
                  <a:lnTo>
                    <a:pt x="325" y="40"/>
                  </a:lnTo>
                  <a:lnTo>
                    <a:pt x="329" y="52"/>
                  </a:lnTo>
                  <a:lnTo>
                    <a:pt x="330" y="67"/>
                  </a:lnTo>
                  <a:lnTo>
                    <a:pt x="330" y="74"/>
                  </a:lnTo>
                  <a:lnTo>
                    <a:pt x="329" y="78"/>
                  </a:lnTo>
                  <a:lnTo>
                    <a:pt x="327" y="82"/>
                  </a:lnTo>
                  <a:lnTo>
                    <a:pt x="325" y="92"/>
                  </a:lnTo>
                  <a:lnTo>
                    <a:pt x="323" y="96"/>
                  </a:lnTo>
                  <a:lnTo>
                    <a:pt x="322" y="101"/>
                  </a:lnTo>
                  <a:lnTo>
                    <a:pt x="319" y="107"/>
                  </a:lnTo>
                  <a:lnTo>
                    <a:pt x="316" y="111"/>
                  </a:lnTo>
                  <a:lnTo>
                    <a:pt x="314" y="117"/>
                  </a:lnTo>
                  <a:lnTo>
                    <a:pt x="311" y="122"/>
                  </a:lnTo>
                  <a:lnTo>
                    <a:pt x="307" y="127"/>
                  </a:lnTo>
                  <a:lnTo>
                    <a:pt x="304" y="133"/>
                  </a:lnTo>
                  <a:lnTo>
                    <a:pt x="300" y="138"/>
                  </a:lnTo>
                  <a:lnTo>
                    <a:pt x="296" y="145"/>
                  </a:lnTo>
                  <a:lnTo>
                    <a:pt x="292" y="152"/>
                  </a:lnTo>
                  <a:lnTo>
                    <a:pt x="286" y="158"/>
                  </a:lnTo>
                  <a:lnTo>
                    <a:pt x="281" y="164"/>
                  </a:lnTo>
                  <a:lnTo>
                    <a:pt x="275" y="171"/>
                  </a:lnTo>
                  <a:lnTo>
                    <a:pt x="270" y="178"/>
                  </a:lnTo>
                  <a:lnTo>
                    <a:pt x="264" y="185"/>
                  </a:lnTo>
                  <a:lnTo>
                    <a:pt x="257" y="192"/>
                  </a:lnTo>
                  <a:lnTo>
                    <a:pt x="251" y="200"/>
                  </a:lnTo>
                  <a:lnTo>
                    <a:pt x="248" y="203"/>
                  </a:lnTo>
                  <a:lnTo>
                    <a:pt x="244" y="207"/>
                  </a:lnTo>
                  <a:lnTo>
                    <a:pt x="237" y="215"/>
                  </a:lnTo>
                  <a:lnTo>
                    <a:pt x="233" y="219"/>
                  </a:lnTo>
                  <a:lnTo>
                    <a:pt x="229" y="223"/>
                  </a:lnTo>
                  <a:lnTo>
                    <a:pt x="225" y="227"/>
                  </a:lnTo>
                  <a:lnTo>
                    <a:pt x="221" y="231"/>
                  </a:lnTo>
                  <a:lnTo>
                    <a:pt x="216" y="236"/>
                  </a:lnTo>
                  <a:lnTo>
                    <a:pt x="212" y="240"/>
                  </a:lnTo>
                  <a:lnTo>
                    <a:pt x="208" y="244"/>
                  </a:lnTo>
                  <a:lnTo>
                    <a:pt x="204" y="248"/>
                  </a:lnTo>
                  <a:lnTo>
                    <a:pt x="199" y="252"/>
                  </a:lnTo>
                  <a:lnTo>
                    <a:pt x="195" y="256"/>
                  </a:lnTo>
                  <a:lnTo>
                    <a:pt x="190" y="260"/>
                  </a:lnTo>
                  <a:lnTo>
                    <a:pt x="185" y="266"/>
                  </a:lnTo>
                  <a:lnTo>
                    <a:pt x="189" y="262"/>
                  </a:lnTo>
                  <a:lnTo>
                    <a:pt x="193" y="257"/>
                  </a:lnTo>
                  <a:lnTo>
                    <a:pt x="199" y="251"/>
                  </a:lnTo>
                  <a:lnTo>
                    <a:pt x="205" y="244"/>
                  </a:lnTo>
                  <a:lnTo>
                    <a:pt x="210" y="240"/>
                  </a:lnTo>
                  <a:lnTo>
                    <a:pt x="214" y="234"/>
                  </a:lnTo>
                  <a:lnTo>
                    <a:pt x="218" y="230"/>
                  </a:lnTo>
                  <a:lnTo>
                    <a:pt x="222" y="225"/>
                  </a:lnTo>
                  <a:lnTo>
                    <a:pt x="226" y="219"/>
                  </a:lnTo>
                  <a:lnTo>
                    <a:pt x="231" y="214"/>
                  </a:lnTo>
                  <a:lnTo>
                    <a:pt x="236" y="208"/>
                  </a:lnTo>
                  <a:lnTo>
                    <a:pt x="240" y="201"/>
                  </a:lnTo>
                  <a:lnTo>
                    <a:pt x="245" y="196"/>
                  </a:lnTo>
                  <a:lnTo>
                    <a:pt x="249" y="189"/>
                  </a:lnTo>
                  <a:lnTo>
                    <a:pt x="253" y="184"/>
                  </a:lnTo>
                  <a:lnTo>
                    <a:pt x="257" y="177"/>
                  </a:lnTo>
                  <a:lnTo>
                    <a:pt x="263" y="170"/>
                  </a:lnTo>
                  <a:lnTo>
                    <a:pt x="267" y="163"/>
                  </a:lnTo>
                  <a:lnTo>
                    <a:pt x="271" y="156"/>
                  </a:lnTo>
                  <a:lnTo>
                    <a:pt x="274" y="149"/>
                  </a:lnTo>
                  <a:lnTo>
                    <a:pt x="278" y="143"/>
                  </a:lnTo>
                  <a:lnTo>
                    <a:pt x="281" y="136"/>
                  </a:lnTo>
                  <a:lnTo>
                    <a:pt x="285" y="129"/>
                  </a:lnTo>
                  <a:lnTo>
                    <a:pt x="288" y="122"/>
                  </a:lnTo>
                  <a:lnTo>
                    <a:pt x="290" y="115"/>
                  </a:lnTo>
                  <a:lnTo>
                    <a:pt x="292" y="108"/>
                  </a:lnTo>
                  <a:lnTo>
                    <a:pt x="296" y="81"/>
                  </a:lnTo>
                  <a:lnTo>
                    <a:pt x="294" y="69"/>
                  </a:lnTo>
                  <a:lnTo>
                    <a:pt x="293" y="63"/>
                  </a:lnTo>
                  <a:lnTo>
                    <a:pt x="292" y="58"/>
                  </a:lnTo>
                  <a:lnTo>
                    <a:pt x="290" y="52"/>
                  </a:lnTo>
                  <a:lnTo>
                    <a:pt x="286" y="47"/>
                  </a:lnTo>
                  <a:lnTo>
                    <a:pt x="282" y="41"/>
                  </a:lnTo>
                  <a:lnTo>
                    <a:pt x="278" y="36"/>
                  </a:lnTo>
                  <a:lnTo>
                    <a:pt x="273" y="32"/>
                  </a:lnTo>
                  <a:lnTo>
                    <a:pt x="267" y="28"/>
                  </a:lnTo>
                  <a:lnTo>
                    <a:pt x="260" y="23"/>
                  </a:lnTo>
                  <a:lnTo>
                    <a:pt x="253" y="21"/>
                  </a:lnTo>
                  <a:lnTo>
                    <a:pt x="236" y="14"/>
                  </a:lnTo>
                  <a:lnTo>
                    <a:pt x="215" y="10"/>
                  </a:lnTo>
                  <a:lnTo>
                    <a:pt x="189" y="7"/>
                  </a:lnTo>
                  <a:lnTo>
                    <a:pt x="160" y="6"/>
                  </a:lnTo>
                  <a:lnTo>
                    <a:pt x="89" y="10"/>
                  </a:lnTo>
                  <a:lnTo>
                    <a:pt x="47" y="15"/>
                  </a:lnTo>
                  <a:lnTo>
                    <a:pt x="0" y="23"/>
                  </a:lnTo>
                  <a:close/>
                </a:path>
              </a:pathLst>
            </a:custGeom>
            <a:solidFill>
              <a:srgbClr val="000000"/>
            </a:solidFill>
            <a:ln w="9525">
              <a:noFill/>
              <a:round/>
              <a:headEnd/>
              <a:tailEnd/>
            </a:ln>
          </p:spPr>
          <p:txBody>
            <a:bodyPr/>
            <a:lstStyle/>
            <a:p>
              <a:endParaRPr lang="tr-TR"/>
            </a:p>
          </p:txBody>
        </p:sp>
        <p:sp>
          <p:nvSpPr>
            <p:cNvPr id="6156" name="Freeform 12"/>
            <p:cNvSpPr>
              <a:spLocks/>
            </p:cNvSpPr>
            <p:nvPr/>
          </p:nvSpPr>
          <p:spPr bwMode="auto">
            <a:xfrm>
              <a:off x="4476" y="2409"/>
              <a:ext cx="332" cy="443"/>
            </a:xfrm>
            <a:custGeom>
              <a:avLst/>
              <a:gdLst>
                <a:gd name="T0" fmla="*/ 16 w 332"/>
                <a:gd name="T1" fmla="*/ 56 h 443"/>
                <a:gd name="T2" fmla="*/ 60 w 332"/>
                <a:gd name="T3" fmla="*/ 39 h 443"/>
                <a:gd name="T4" fmla="*/ 119 w 332"/>
                <a:gd name="T5" fmla="*/ 20 h 443"/>
                <a:gd name="T6" fmla="*/ 186 w 332"/>
                <a:gd name="T7" fmla="*/ 5 h 443"/>
                <a:gd name="T8" fmla="*/ 269 w 332"/>
                <a:gd name="T9" fmla="*/ 0 h 443"/>
                <a:gd name="T10" fmla="*/ 322 w 332"/>
                <a:gd name="T11" fmla="*/ 26 h 443"/>
                <a:gd name="T12" fmla="*/ 332 w 332"/>
                <a:gd name="T13" fmla="*/ 56 h 443"/>
                <a:gd name="T14" fmla="*/ 331 w 332"/>
                <a:gd name="T15" fmla="*/ 75 h 443"/>
                <a:gd name="T16" fmla="*/ 325 w 332"/>
                <a:gd name="T17" fmla="*/ 99 h 443"/>
                <a:gd name="T18" fmla="*/ 318 w 332"/>
                <a:gd name="T19" fmla="*/ 119 h 443"/>
                <a:gd name="T20" fmla="*/ 313 w 332"/>
                <a:gd name="T21" fmla="*/ 134 h 443"/>
                <a:gd name="T22" fmla="*/ 307 w 332"/>
                <a:gd name="T23" fmla="*/ 145 h 443"/>
                <a:gd name="T24" fmla="*/ 301 w 332"/>
                <a:gd name="T25" fmla="*/ 157 h 443"/>
                <a:gd name="T26" fmla="*/ 291 w 332"/>
                <a:gd name="T27" fmla="*/ 175 h 443"/>
                <a:gd name="T28" fmla="*/ 283 w 332"/>
                <a:gd name="T29" fmla="*/ 188 h 443"/>
                <a:gd name="T30" fmla="*/ 275 w 332"/>
                <a:gd name="T31" fmla="*/ 202 h 443"/>
                <a:gd name="T32" fmla="*/ 264 w 332"/>
                <a:gd name="T33" fmla="*/ 217 h 443"/>
                <a:gd name="T34" fmla="*/ 254 w 332"/>
                <a:gd name="T35" fmla="*/ 234 h 443"/>
                <a:gd name="T36" fmla="*/ 242 w 332"/>
                <a:gd name="T37" fmla="*/ 249 h 443"/>
                <a:gd name="T38" fmla="*/ 229 w 332"/>
                <a:gd name="T39" fmla="*/ 266 h 443"/>
                <a:gd name="T40" fmla="*/ 217 w 332"/>
                <a:gd name="T41" fmla="*/ 284 h 443"/>
                <a:gd name="T42" fmla="*/ 202 w 332"/>
                <a:gd name="T43" fmla="*/ 302 h 443"/>
                <a:gd name="T44" fmla="*/ 187 w 332"/>
                <a:gd name="T45" fmla="*/ 321 h 443"/>
                <a:gd name="T46" fmla="*/ 172 w 332"/>
                <a:gd name="T47" fmla="*/ 340 h 443"/>
                <a:gd name="T48" fmla="*/ 154 w 332"/>
                <a:gd name="T49" fmla="*/ 361 h 443"/>
                <a:gd name="T50" fmla="*/ 136 w 332"/>
                <a:gd name="T51" fmla="*/ 383 h 443"/>
                <a:gd name="T52" fmla="*/ 117 w 332"/>
                <a:gd name="T53" fmla="*/ 405 h 443"/>
                <a:gd name="T54" fmla="*/ 101 w 332"/>
                <a:gd name="T55" fmla="*/ 424 h 443"/>
                <a:gd name="T56" fmla="*/ 91 w 332"/>
                <a:gd name="T57" fmla="*/ 435 h 443"/>
                <a:gd name="T58" fmla="*/ 90 w 332"/>
                <a:gd name="T59" fmla="*/ 436 h 443"/>
                <a:gd name="T60" fmla="*/ 101 w 332"/>
                <a:gd name="T61" fmla="*/ 424 h 443"/>
                <a:gd name="T62" fmla="*/ 116 w 332"/>
                <a:gd name="T63" fmla="*/ 405 h 443"/>
                <a:gd name="T64" fmla="*/ 127 w 332"/>
                <a:gd name="T65" fmla="*/ 390 h 443"/>
                <a:gd name="T66" fmla="*/ 138 w 332"/>
                <a:gd name="T67" fmla="*/ 376 h 443"/>
                <a:gd name="T68" fmla="*/ 147 w 332"/>
                <a:gd name="T69" fmla="*/ 362 h 443"/>
                <a:gd name="T70" fmla="*/ 162 w 332"/>
                <a:gd name="T71" fmla="*/ 343 h 443"/>
                <a:gd name="T72" fmla="*/ 173 w 332"/>
                <a:gd name="T73" fmla="*/ 327 h 443"/>
                <a:gd name="T74" fmla="*/ 184 w 332"/>
                <a:gd name="T75" fmla="*/ 312 h 443"/>
                <a:gd name="T76" fmla="*/ 197 w 332"/>
                <a:gd name="T77" fmla="*/ 294 h 443"/>
                <a:gd name="T78" fmla="*/ 208 w 332"/>
                <a:gd name="T79" fmla="*/ 277 h 443"/>
                <a:gd name="T80" fmla="*/ 219 w 332"/>
                <a:gd name="T81" fmla="*/ 260 h 443"/>
                <a:gd name="T82" fmla="*/ 229 w 332"/>
                <a:gd name="T83" fmla="*/ 242 h 443"/>
                <a:gd name="T84" fmla="*/ 239 w 332"/>
                <a:gd name="T85" fmla="*/ 224 h 443"/>
                <a:gd name="T86" fmla="*/ 249 w 332"/>
                <a:gd name="T87" fmla="*/ 206 h 443"/>
                <a:gd name="T88" fmla="*/ 258 w 332"/>
                <a:gd name="T89" fmla="*/ 188 h 443"/>
                <a:gd name="T90" fmla="*/ 266 w 332"/>
                <a:gd name="T91" fmla="*/ 172 h 443"/>
                <a:gd name="T92" fmla="*/ 273 w 332"/>
                <a:gd name="T93" fmla="*/ 154 h 443"/>
                <a:gd name="T94" fmla="*/ 279 w 332"/>
                <a:gd name="T95" fmla="*/ 138 h 443"/>
                <a:gd name="T96" fmla="*/ 283 w 332"/>
                <a:gd name="T97" fmla="*/ 121 h 443"/>
                <a:gd name="T98" fmla="*/ 287 w 332"/>
                <a:gd name="T99" fmla="*/ 106 h 443"/>
                <a:gd name="T100" fmla="*/ 287 w 332"/>
                <a:gd name="T101" fmla="*/ 61 h 443"/>
                <a:gd name="T102" fmla="*/ 281 w 332"/>
                <a:gd name="T103" fmla="*/ 47 h 443"/>
                <a:gd name="T104" fmla="*/ 265 w 332"/>
                <a:gd name="T105" fmla="*/ 30 h 443"/>
                <a:gd name="T106" fmla="*/ 229 w 332"/>
                <a:gd name="T107" fmla="*/ 16 h 443"/>
                <a:gd name="T108" fmla="*/ 141 w 332"/>
                <a:gd name="T109" fmla="*/ 21 h 443"/>
                <a:gd name="T110" fmla="*/ 78 w 332"/>
                <a:gd name="T111" fmla="*/ 37 h 443"/>
                <a:gd name="T112" fmla="*/ 27 w 332"/>
                <a:gd name="T113" fmla="*/ 52 h 443"/>
                <a:gd name="T114" fmla="*/ 0 w 332"/>
                <a:gd name="T115" fmla="*/ 63 h 4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2"/>
                <a:gd name="T175" fmla="*/ 0 h 443"/>
                <a:gd name="T176" fmla="*/ 332 w 332"/>
                <a:gd name="T177" fmla="*/ 443 h 4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2" h="443">
                  <a:moveTo>
                    <a:pt x="0" y="63"/>
                  </a:moveTo>
                  <a:lnTo>
                    <a:pt x="8" y="58"/>
                  </a:lnTo>
                  <a:lnTo>
                    <a:pt x="16" y="56"/>
                  </a:lnTo>
                  <a:lnTo>
                    <a:pt x="28" y="50"/>
                  </a:lnTo>
                  <a:lnTo>
                    <a:pt x="43" y="45"/>
                  </a:lnTo>
                  <a:lnTo>
                    <a:pt x="60" y="39"/>
                  </a:lnTo>
                  <a:lnTo>
                    <a:pt x="78" y="32"/>
                  </a:lnTo>
                  <a:lnTo>
                    <a:pt x="98" y="27"/>
                  </a:lnTo>
                  <a:lnTo>
                    <a:pt x="119" y="20"/>
                  </a:lnTo>
                  <a:lnTo>
                    <a:pt x="141" y="15"/>
                  </a:lnTo>
                  <a:lnTo>
                    <a:pt x="164" y="9"/>
                  </a:lnTo>
                  <a:lnTo>
                    <a:pt x="186" y="5"/>
                  </a:lnTo>
                  <a:lnTo>
                    <a:pt x="208" y="1"/>
                  </a:lnTo>
                  <a:lnTo>
                    <a:pt x="229" y="0"/>
                  </a:lnTo>
                  <a:lnTo>
                    <a:pt x="269" y="0"/>
                  </a:lnTo>
                  <a:lnTo>
                    <a:pt x="301" y="8"/>
                  </a:lnTo>
                  <a:lnTo>
                    <a:pt x="313" y="16"/>
                  </a:lnTo>
                  <a:lnTo>
                    <a:pt x="322" y="26"/>
                  </a:lnTo>
                  <a:lnTo>
                    <a:pt x="327" y="32"/>
                  </a:lnTo>
                  <a:lnTo>
                    <a:pt x="329" y="39"/>
                  </a:lnTo>
                  <a:lnTo>
                    <a:pt x="332" y="56"/>
                  </a:lnTo>
                  <a:lnTo>
                    <a:pt x="332" y="60"/>
                  </a:lnTo>
                  <a:lnTo>
                    <a:pt x="332" y="65"/>
                  </a:lnTo>
                  <a:lnTo>
                    <a:pt x="331" y="75"/>
                  </a:lnTo>
                  <a:lnTo>
                    <a:pt x="329" y="87"/>
                  </a:lnTo>
                  <a:lnTo>
                    <a:pt x="328" y="93"/>
                  </a:lnTo>
                  <a:lnTo>
                    <a:pt x="325" y="99"/>
                  </a:lnTo>
                  <a:lnTo>
                    <a:pt x="324" y="105"/>
                  </a:lnTo>
                  <a:lnTo>
                    <a:pt x="321" y="112"/>
                  </a:lnTo>
                  <a:lnTo>
                    <a:pt x="318" y="119"/>
                  </a:lnTo>
                  <a:lnTo>
                    <a:pt x="316" y="125"/>
                  </a:lnTo>
                  <a:lnTo>
                    <a:pt x="314" y="130"/>
                  </a:lnTo>
                  <a:lnTo>
                    <a:pt x="313" y="134"/>
                  </a:lnTo>
                  <a:lnTo>
                    <a:pt x="310" y="138"/>
                  </a:lnTo>
                  <a:lnTo>
                    <a:pt x="309" y="141"/>
                  </a:lnTo>
                  <a:lnTo>
                    <a:pt x="307" y="145"/>
                  </a:lnTo>
                  <a:lnTo>
                    <a:pt x="305" y="149"/>
                  </a:lnTo>
                  <a:lnTo>
                    <a:pt x="302" y="153"/>
                  </a:lnTo>
                  <a:lnTo>
                    <a:pt x="301" y="157"/>
                  </a:lnTo>
                  <a:lnTo>
                    <a:pt x="298" y="161"/>
                  </a:lnTo>
                  <a:lnTo>
                    <a:pt x="297" y="165"/>
                  </a:lnTo>
                  <a:lnTo>
                    <a:pt x="291" y="175"/>
                  </a:lnTo>
                  <a:lnTo>
                    <a:pt x="288" y="179"/>
                  </a:lnTo>
                  <a:lnTo>
                    <a:pt x="286" y="183"/>
                  </a:lnTo>
                  <a:lnTo>
                    <a:pt x="283" y="188"/>
                  </a:lnTo>
                  <a:lnTo>
                    <a:pt x="280" y="193"/>
                  </a:lnTo>
                  <a:lnTo>
                    <a:pt x="277" y="198"/>
                  </a:lnTo>
                  <a:lnTo>
                    <a:pt x="275" y="202"/>
                  </a:lnTo>
                  <a:lnTo>
                    <a:pt x="271" y="208"/>
                  </a:lnTo>
                  <a:lnTo>
                    <a:pt x="268" y="212"/>
                  </a:lnTo>
                  <a:lnTo>
                    <a:pt x="264" y="217"/>
                  </a:lnTo>
                  <a:lnTo>
                    <a:pt x="261" y="223"/>
                  </a:lnTo>
                  <a:lnTo>
                    <a:pt x="257" y="228"/>
                  </a:lnTo>
                  <a:lnTo>
                    <a:pt x="254" y="234"/>
                  </a:lnTo>
                  <a:lnTo>
                    <a:pt x="250" y="238"/>
                  </a:lnTo>
                  <a:lnTo>
                    <a:pt x="246" y="243"/>
                  </a:lnTo>
                  <a:lnTo>
                    <a:pt x="242" y="249"/>
                  </a:lnTo>
                  <a:lnTo>
                    <a:pt x="238" y="255"/>
                  </a:lnTo>
                  <a:lnTo>
                    <a:pt x="235" y="261"/>
                  </a:lnTo>
                  <a:lnTo>
                    <a:pt x="229" y="266"/>
                  </a:lnTo>
                  <a:lnTo>
                    <a:pt x="225" y="272"/>
                  </a:lnTo>
                  <a:lnTo>
                    <a:pt x="221" y="277"/>
                  </a:lnTo>
                  <a:lnTo>
                    <a:pt x="217" y="284"/>
                  </a:lnTo>
                  <a:lnTo>
                    <a:pt x="213" y="290"/>
                  </a:lnTo>
                  <a:lnTo>
                    <a:pt x="208" y="297"/>
                  </a:lnTo>
                  <a:lnTo>
                    <a:pt x="202" y="302"/>
                  </a:lnTo>
                  <a:lnTo>
                    <a:pt x="198" y="309"/>
                  </a:lnTo>
                  <a:lnTo>
                    <a:pt x="193" y="314"/>
                  </a:lnTo>
                  <a:lnTo>
                    <a:pt x="187" y="321"/>
                  </a:lnTo>
                  <a:lnTo>
                    <a:pt x="183" y="328"/>
                  </a:lnTo>
                  <a:lnTo>
                    <a:pt x="177" y="335"/>
                  </a:lnTo>
                  <a:lnTo>
                    <a:pt x="172" y="340"/>
                  </a:lnTo>
                  <a:lnTo>
                    <a:pt x="167" y="347"/>
                  </a:lnTo>
                  <a:lnTo>
                    <a:pt x="161" y="354"/>
                  </a:lnTo>
                  <a:lnTo>
                    <a:pt x="154" y="361"/>
                  </a:lnTo>
                  <a:lnTo>
                    <a:pt x="149" y="368"/>
                  </a:lnTo>
                  <a:lnTo>
                    <a:pt x="143" y="376"/>
                  </a:lnTo>
                  <a:lnTo>
                    <a:pt x="136" y="383"/>
                  </a:lnTo>
                  <a:lnTo>
                    <a:pt x="131" y="390"/>
                  </a:lnTo>
                  <a:lnTo>
                    <a:pt x="124" y="398"/>
                  </a:lnTo>
                  <a:lnTo>
                    <a:pt x="117" y="405"/>
                  </a:lnTo>
                  <a:lnTo>
                    <a:pt x="112" y="411"/>
                  </a:lnTo>
                  <a:lnTo>
                    <a:pt x="105" y="420"/>
                  </a:lnTo>
                  <a:lnTo>
                    <a:pt x="101" y="424"/>
                  </a:lnTo>
                  <a:lnTo>
                    <a:pt x="98" y="428"/>
                  </a:lnTo>
                  <a:lnTo>
                    <a:pt x="94" y="431"/>
                  </a:lnTo>
                  <a:lnTo>
                    <a:pt x="91" y="435"/>
                  </a:lnTo>
                  <a:lnTo>
                    <a:pt x="87" y="439"/>
                  </a:lnTo>
                  <a:lnTo>
                    <a:pt x="84" y="443"/>
                  </a:lnTo>
                  <a:lnTo>
                    <a:pt x="90" y="436"/>
                  </a:lnTo>
                  <a:lnTo>
                    <a:pt x="93" y="433"/>
                  </a:lnTo>
                  <a:lnTo>
                    <a:pt x="97" y="428"/>
                  </a:lnTo>
                  <a:lnTo>
                    <a:pt x="101" y="424"/>
                  </a:lnTo>
                  <a:lnTo>
                    <a:pt x="105" y="418"/>
                  </a:lnTo>
                  <a:lnTo>
                    <a:pt x="110" y="411"/>
                  </a:lnTo>
                  <a:lnTo>
                    <a:pt x="116" y="405"/>
                  </a:lnTo>
                  <a:lnTo>
                    <a:pt x="121" y="398"/>
                  </a:lnTo>
                  <a:lnTo>
                    <a:pt x="124" y="394"/>
                  </a:lnTo>
                  <a:lnTo>
                    <a:pt x="127" y="390"/>
                  </a:lnTo>
                  <a:lnTo>
                    <a:pt x="131" y="385"/>
                  </a:lnTo>
                  <a:lnTo>
                    <a:pt x="134" y="381"/>
                  </a:lnTo>
                  <a:lnTo>
                    <a:pt x="138" y="376"/>
                  </a:lnTo>
                  <a:lnTo>
                    <a:pt x="141" y="372"/>
                  </a:lnTo>
                  <a:lnTo>
                    <a:pt x="145" y="368"/>
                  </a:lnTo>
                  <a:lnTo>
                    <a:pt x="147" y="362"/>
                  </a:lnTo>
                  <a:lnTo>
                    <a:pt x="154" y="353"/>
                  </a:lnTo>
                  <a:lnTo>
                    <a:pt x="158" y="349"/>
                  </a:lnTo>
                  <a:lnTo>
                    <a:pt x="162" y="343"/>
                  </a:lnTo>
                  <a:lnTo>
                    <a:pt x="165" y="338"/>
                  </a:lnTo>
                  <a:lnTo>
                    <a:pt x="169" y="332"/>
                  </a:lnTo>
                  <a:lnTo>
                    <a:pt x="173" y="327"/>
                  </a:lnTo>
                  <a:lnTo>
                    <a:pt x="177" y="323"/>
                  </a:lnTo>
                  <a:lnTo>
                    <a:pt x="180" y="317"/>
                  </a:lnTo>
                  <a:lnTo>
                    <a:pt x="184" y="312"/>
                  </a:lnTo>
                  <a:lnTo>
                    <a:pt x="188" y="305"/>
                  </a:lnTo>
                  <a:lnTo>
                    <a:pt x="193" y="299"/>
                  </a:lnTo>
                  <a:lnTo>
                    <a:pt x="197" y="294"/>
                  </a:lnTo>
                  <a:lnTo>
                    <a:pt x="199" y="288"/>
                  </a:lnTo>
                  <a:lnTo>
                    <a:pt x="203" y="283"/>
                  </a:lnTo>
                  <a:lnTo>
                    <a:pt x="208" y="277"/>
                  </a:lnTo>
                  <a:lnTo>
                    <a:pt x="212" y="271"/>
                  </a:lnTo>
                  <a:lnTo>
                    <a:pt x="214" y="265"/>
                  </a:lnTo>
                  <a:lnTo>
                    <a:pt x="219" y="260"/>
                  </a:lnTo>
                  <a:lnTo>
                    <a:pt x="223" y="254"/>
                  </a:lnTo>
                  <a:lnTo>
                    <a:pt x="225" y="247"/>
                  </a:lnTo>
                  <a:lnTo>
                    <a:pt x="229" y="242"/>
                  </a:lnTo>
                  <a:lnTo>
                    <a:pt x="232" y="236"/>
                  </a:lnTo>
                  <a:lnTo>
                    <a:pt x="236" y="229"/>
                  </a:lnTo>
                  <a:lnTo>
                    <a:pt x="239" y="224"/>
                  </a:lnTo>
                  <a:lnTo>
                    <a:pt x="243" y="219"/>
                  </a:lnTo>
                  <a:lnTo>
                    <a:pt x="246" y="212"/>
                  </a:lnTo>
                  <a:lnTo>
                    <a:pt x="249" y="206"/>
                  </a:lnTo>
                  <a:lnTo>
                    <a:pt x="253" y="201"/>
                  </a:lnTo>
                  <a:lnTo>
                    <a:pt x="255" y="194"/>
                  </a:lnTo>
                  <a:lnTo>
                    <a:pt x="258" y="188"/>
                  </a:lnTo>
                  <a:lnTo>
                    <a:pt x="261" y="183"/>
                  </a:lnTo>
                  <a:lnTo>
                    <a:pt x="264" y="177"/>
                  </a:lnTo>
                  <a:lnTo>
                    <a:pt x="266" y="172"/>
                  </a:lnTo>
                  <a:lnTo>
                    <a:pt x="268" y="165"/>
                  </a:lnTo>
                  <a:lnTo>
                    <a:pt x="271" y="160"/>
                  </a:lnTo>
                  <a:lnTo>
                    <a:pt x="273" y="154"/>
                  </a:lnTo>
                  <a:lnTo>
                    <a:pt x="275" y="149"/>
                  </a:lnTo>
                  <a:lnTo>
                    <a:pt x="277" y="143"/>
                  </a:lnTo>
                  <a:lnTo>
                    <a:pt x="279" y="138"/>
                  </a:lnTo>
                  <a:lnTo>
                    <a:pt x="280" y="132"/>
                  </a:lnTo>
                  <a:lnTo>
                    <a:pt x="283" y="127"/>
                  </a:lnTo>
                  <a:lnTo>
                    <a:pt x="283" y="121"/>
                  </a:lnTo>
                  <a:lnTo>
                    <a:pt x="284" y="116"/>
                  </a:lnTo>
                  <a:lnTo>
                    <a:pt x="286" y="112"/>
                  </a:lnTo>
                  <a:lnTo>
                    <a:pt x="287" y="106"/>
                  </a:lnTo>
                  <a:lnTo>
                    <a:pt x="288" y="87"/>
                  </a:lnTo>
                  <a:lnTo>
                    <a:pt x="288" y="69"/>
                  </a:lnTo>
                  <a:lnTo>
                    <a:pt x="287" y="61"/>
                  </a:lnTo>
                  <a:lnTo>
                    <a:pt x="284" y="54"/>
                  </a:lnTo>
                  <a:lnTo>
                    <a:pt x="283" y="50"/>
                  </a:lnTo>
                  <a:lnTo>
                    <a:pt x="281" y="47"/>
                  </a:lnTo>
                  <a:lnTo>
                    <a:pt x="276" y="41"/>
                  </a:lnTo>
                  <a:lnTo>
                    <a:pt x="272" y="35"/>
                  </a:lnTo>
                  <a:lnTo>
                    <a:pt x="265" y="30"/>
                  </a:lnTo>
                  <a:lnTo>
                    <a:pt x="258" y="26"/>
                  </a:lnTo>
                  <a:lnTo>
                    <a:pt x="250" y="21"/>
                  </a:lnTo>
                  <a:lnTo>
                    <a:pt x="229" y="16"/>
                  </a:lnTo>
                  <a:lnTo>
                    <a:pt x="205" y="15"/>
                  </a:lnTo>
                  <a:lnTo>
                    <a:pt x="175" y="16"/>
                  </a:lnTo>
                  <a:lnTo>
                    <a:pt x="141" y="21"/>
                  </a:lnTo>
                  <a:lnTo>
                    <a:pt x="120" y="26"/>
                  </a:lnTo>
                  <a:lnTo>
                    <a:pt x="100" y="31"/>
                  </a:lnTo>
                  <a:lnTo>
                    <a:pt x="78" y="37"/>
                  </a:lnTo>
                  <a:lnTo>
                    <a:pt x="53" y="43"/>
                  </a:lnTo>
                  <a:lnTo>
                    <a:pt x="41" y="47"/>
                  </a:lnTo>
                  <a:lnTo>
                    <a:pt x="27" y="52"/>
                  </a:lnTo>
                  <a:lnTo>
                    <a:pt x="13" y="57"/>
                  </a:lnTo>
                  <a:lnTo>
                    <a:pt x="0" y="63"/>
                  </a:lnTo>
                  <a:close/>
                </a:path>
              </a:pathLst>
            </a:custGeom>
            <a:solidFill>
              <a:srgbClr val="000000"/>
            </a:solidFill>
            <a:ln w="9525">
              <a:noFill/>
              <a:round/>
              <a:headEnd/>
              <a:tailEnd/>
            </a:ln>
          </p:spPr>
          <p:txBody>
            <a:bodyPr/>
            <a:lstStyle/>
            <a:p>
              <a:endParaRPr lang="tr-TR"/>
            </a:p>
          </p:txBody>
        </p:sp>
        <p:sp>
          <p:nvSpPr>
            <p:cNvPr id="6157" name="Freeform 13"/>
            <p:cNvSpPr>
              <a:spLocks/>
            </p:cNvSpPr>
            <p:nvPr/>
          </p:nvSpPr>
          <p:spPr bwMode="auto">
            <a:xfrm>
              <a:off x="4703" y="2310"/>
              <a:ext cx="279" cy="493"/>
            </a:xfrm>
            <a:custGeom>
              <a:avLst/>
              <a:gdLst>
                <a:gd name="T0" fmla="*/ 24 w 279"/>
                <a:gd name="T1" fmla="*/ 21 h 493"/>
                <a:gd name="T2" fmla="*/ 83 w 279"/>
                <a:gd name="T3" fmla="*/ 8 h 493"/>
                <a:gd name="T4" fmla="*/ 195 w 279"/>
                <a:gd name="T5" fmla="*/ 4 h 493"/>
                <a:gd name="T6" fmla="*/ 254 w 279"/>
                <a:gd name="T7" fmla="*/ 29 h 493"/>
                <a:gd name="T8" fmla="*/ 269 w 279"/>
                <a:gd name="T9" fmla="*/ 48 h 493"/>
                <a:gd name="T10" fmla="*/ 277 w 279"/>
                <a:gd name="T11" fmla="*/ 73 h 493"/>
                <a:gd name="T12" fmla="*/ 276 w 279"/>
                <a:gd name="T13" fmla="*/ 115 h 493"/>
                <a:gd name="T14" fmla="*/ 271 w 279"/>
                <a:gd name="T15" fmla="*/ 141 h 493"/>
                <a:gd name="T16" fmla="*/ 266 w 279"/>
                <a:gd name="T17" fmla="*/ 156 h 493"/>
                <a:gd name="T18" fmla="*/ 262 w 279"/>
                <a:gd name="T19" fmla="*/ 167 h 493"/>
                <a:gd name="T20" fmla="*/ 258 w 279"/>
                <a:gd name="T21" fmla="*/ 179 h 493"/>
                <a:gd name="T22" fmla="*/ 251 w 279"/>
                <a:gd name="T23" fmla="*/ 196 h 493"/>
                <a:gd name="T24" fmla="*/ 245 w 279"/>
                <a:gd name="T25" fmla="*/ 209 h 493"/>
                <a:gd name="T26" fmla="*/ 238 w 279"/>
                <a:gd name="T27" fmla="*/ 223 h 493"/>
                <a:gd name="T28" fmla="*/ 231 w 279"/>
                <a:gd name="T29" fmla="*/ 237 h 493"/>
                <a:gd name="T30" fmla="*/ 223 w 279"/>
                <a:gd name="T31" fmla="*/ 252 h 493"/>
                <a:gd name="T32" fmla="*/ 215 w 279"/>
                <a:gd name="T33" fmla="*/ 267 h 493"/>
                <a:gd name="T34" fmla="*/ 205 w 279"/>
                <a:gd name="T35" fmla="*/ 283 h 493"/>
                <a:gd name="T36" fmla="*/ 194 w 279"/>
                <a:gd name="T37" fmla="*/ 300 h 493"/>
                <a:gd name="T38" fmla="*/ 183 w 279"/>
                <a:gd name="T39" fmla="*/ 318 h 493"/>
                <a:gd name="T40" fmla="*/ 171 w 279"/>
                <a:gd name="T41" fmla="*/ 335 h 493"/>
                <a:gd name="T42" fmla="*/ 158 w 279"/>
                <a:gd name="T43" fmla="*/ 353 h 493"/>
                <a:gd name="T44" fmla="*/ 145 w 279"/>
                <a:gd name="T45" fmla="*/ 372 h 493"/>
                <a:gd name="T46" fmla="*/ 131 w 279"/>
                <a:gd name="T47" fmla="*/ 393 h 493"/>
                <a:gd name="T48" fmla="*/ 116 w 279"/>
                <a:gd name="T49" fmla="*/ 412 h 493"/>
                <a:gd name="T50" fmla="*/ 100 w 279"/>
                <a:gd name="T51" fmla="*/ 434 h 493"/>
                <a:gd name="T52" fmla="*/ 83 w 279"/>
                <a:gd name="T53" fmla="*/ 456 h 493"/>
                <a:gd name="T54" fmla="*/ 65 w 279"/>
                <a:gd name="T55" fmla="*/ 478 h 493"/>
                <a:gd name="T56" fmla="*/ 52 w 279"/>
                <a:gd name="T57" fmla="*/ 493 h 493"/>
                <a:gd name="T58" fmla="*/ 67 w 279"/>
                <a:gd name="T59" fmla="*/ 474 h 493"/>
                <a:gd name="T60" fmla="*/ 80 w 279"/>
                <a:gd name="T61" fmla="*/ 454 h 493"/>
                <a:gd name="T62" fmla="*/ 91 w 279"/>
                <a:gd name="T63" fmla="*/ 439 h 493"/>
                <a:gd name="T64" fmla="*/ 100 w 279"/>
                <a:gd name="T65" fmla="*/ 426 h 493"/>
                <a:gd name="T66" fmla="*/ 112 w 279"/>
                <a:gd name="T67" fmla="*/ 406 h 493"/>
                <a:gd name="T68" fmla="*/ 121 w 279"/>
                <a:gd name="T69" fmla="*/ 391 h 493"/>
                <a:gd name="T70" fmla="*/ 132 w 279"/>
                <a:gd name="T71" fmla="*/ 375 h 493"/>
                <a:gd name="T72" fmla="*/ 142 w 279"/>
                <a:gd name="T73" fmla="*/ 359 h 493"/>
                <a:gd name="T74" fmla="*/ 153 w 279"/>
                <a:gd name="T75" fmla="*/ 341 h 493"/>
                <a:gd name="T76" fmla="*/ 163 w 279"/>
                <a:gd name="T77" fmla="*/ 323 h 493"/>
                <a:gd name="T78" fmla="*/ 172 w 279"/>
                <a:gd name="T79" fmla="*/ 305 h 493"/>
                <a:gd name="T80" fmla="*/ 183 w 279"/>
                <a:gd name="T81" fmla="*/ 286 h 493"/>
                <a:gd name="T82" fmla="*/ 191 w 279"/>
                <a:gd name="T83" fmla="*/ 267 h 493"/>
                <a:gd name="T84" fmla="*/ 201 w 279"/>
                <a:gd name="T85" fmla="*/ 248 h 493"/>
                <a:gd name="T86" fmla="*/ 209 w 279"/>
                <a:gd name="T87" fmla="*/ 230 h 493"/>
                <a:gd name="T88" fmla="*/ 216 w 279"/>
                <a:gd name="T89" fmla="*/ 211 h 493"/>
                <a:gd name="T90" fmla="*/ 223 w 279"/>
                <a:gd name="T91" fmla="*/ 192 h 493"/>
                <a:gd name="T92" fmla="*/ 228 w 279"/>
                <a:gd name="T93" fmla="*/ 174 h 493"/>
                <a:gd name="T94" fmla="*/ 232 w 279"/>
                <a:gd name="T95" fmla="*/ 156 h 493"/>
                <a:gd name="T96" fmla="*/ 239 w 279"/>
                <a:gd name="T97" fmla="*/ 116 h 493"/>
                <a:gd name="T98" fmla="*/ 238 w 279"/>
                <a:gd name="T99" fmla="*/ 86 h 493"/>
                <a:gd name="T100" fmla="*/ 234 w 279"/>
                <a:gd name="T101" fmla="*/ 68 h 493"/>
                <a:gd name="T102" fmla="*/ 227 w 279"/>
                <a:gd name="T103" fmla="*/ 52 h 493"/>
                <a:gd name="T104" fmla="*/ 216 w 279"/>
                <a:gd name="T105" fmla="*/ 38 h 493"/>
                <a:gd name="T106" fmla="*/ 193 w 279"/>
                <a:gd name="T107" fmla="*/ 22 h 493"/>
                <a:gd name="T108" fmla="*/ 147 w 279"/>
                <a:gd name="T109" fmla="*/ 10 h 493"/>
                <a:gd name="T110" fmla="*/ 23 w 279"/>
                <a:gd name="T111" fmla="*/ 22 h 4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9"/>
                <a:gd name="T169" fmla="*/ 0 h 493"/>
                <a:gd name="T170" fmla="*/ 279 w 279"/>
                <a:gd name="T171" fmla="*/ 493 h 4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9" h="493">
                  <a:moveTo>
                    <a:pt x="0" y="27"/>
                  </a:moveTo>
                  <a:lnTo>
                    <a:pt x="7" y="26"/>
                  </a:lnTo>
                  <a:lnTo>
                    <a:pt x="24" y="21"/>
                  </a:lnTo>
                  <a:lnTo>
                    <a:pt x="50" y="14"/>
                  </a:lnTo>
                  <a:lnTo>
                    <a:pt x="67" y="11"/>
                  </a:lnTo>
                  <a:lnTo>
                    <a:pt x="83" y="8"/>
                  </a:lnTo>
                  <a:lnTo>
                    <a:pt x="120" y="3"/>
                  </a:lnTo>
                  <a:lnTo>
                    <a:pt x="158" y="0"/>
                  </a:lnTo>
                  <a:lnTo>
                    <a:pt x="195" y="4"/>
                  </a:lnTo>
                  <a:lnTo>
                    <a:pt x="228" y="12"/>
                  </a:lnTo>
                  <a:lnTo>
                    <a:pt x="242" y="19"/>
                  </a:lnTo>
                  <a:lnTo>
                    <a:pt x="254" y="29"/>
                  </a:lnTo>
                  <a:lnTo>
                    <a:pt x="260" y="36"/>
                  </a:lnTo>
                  <a:lnTo>
                    <a:pt x="264" y="41"/>
                  </a:lnTo>
                  <a:lnTo>
                    <a:pt x="269" y="48"/>
                  </a:lnTo>
                  <a:lnTo>
                    <a:pt x="272" y="55"/>
                  </a:lnTo>
                  <a:lnTo>
                    <a:pt x="275" y="63"/>
                  </a:lnTo>
                  <a:lnTo>
                    <a:pt x="277" y="73"/>
                  </a:lnTo>
                  <a:lnTo>
                    <a:pt x="279" y="92"/>
                  </a:lnTo>
                  <a:lnTo>
                    <a:pt x="277" y="104"/>
                  </a:lnTo>
                  <a:lnTo>
                    <a:pt x="276" y="115"/>
                  </a:lnTo>
                  <a:lnTo>
                    <a:pt x="275" y="129"/>
                  </a:lnTo>
                  <a:lnTo>
                    <a:pt x="273" y="134"/>
                  </a:lnTo>
                  <a:lnTo>
                    <a:pt x="271" y="141"/>
                  </a:lnTo>
                  <a:lnTo>
                    <a:pt x="269" y="149"/>
                  </a:lnTo>
                  <a:lnTo>
                    <a:pt x="268" y="152"/>
                  </a:lnTo>
                  <a:lnTo>
                    <a:pt x="266" y="156"/>
                  </a:lnTo>
                  <a:lnTo>
                    <a:pt x="265" y="160"/>
                  </a:lnTo>
                  <a:lnTo>
                    <a:pt x="264" y="163"/>
                  </a:lnTo>
                  <a:lnTo>
                    <a:pt x="262" y="167"/>
                  </a:lnTo>
                  <a:lnTo>
                    <a:pt x="261" y="171"/>
                  </a:lnTo>
                  <a:lnTo>
                    <a:pt x="260" y="175"/>
                  </a:lnTo>
                  <a:lnTo>
                    <a:pt x="258" y="179"/>
                  </a:lnTo>
                  <a:lnTo>
                    <a:pt x="257" y="183"/>
                  </a:lnTo>
                  <a:lnTo>
                    <a:pt x="254" y="188"/>
                  </a:lnTo>
                  <a:lnTo>
                    <a:pt x="251" y="196"/>
                  </a:lnTo>
                  <a:lnTo>
                    <a:pt x="249" y="200"/>
                  </a:lnTo>
                  <a:lnTo>
                    <a:pt x="247" y="205"/>
                  </a:lnTo>
                  <a:lnTo>
                    <a:pt x="245" y="209"/>
                  </a:lnTo>
                  <a:lnTo>
                    <a:pt x="243" y="214"/>
                  </a:lnTo>
                  <a:lnTo>
                    <a:pt x="241" y="218"/>
                  </a:lnTo>
                  <a:lnTo>
                    <a:pt x="238" y="223"/>
                  </a:lnTo>
                  <a:lnTo>
                    <a:pt x="236" y="227"/>
                  </a:lnTo>
                  <a:lnTo>
                    <a:pt x="234" y="233"/>
                  </a:lnTo>
                  <a:lnTo>
                    <a:pt x="231" y="237"/>
                  </a:lnTo>
                  <a:lnTo>
                    <a:pt x="228" y="242"/>
                  </a:lnTo>
                  <a:lnTo>
                    <a:pt x="225" y="246"/>
                  </a:lnTo>
                  <a:lnTo>
                    <a:pt x="223" y="252"/>
                  </a:lnTo>
                  <a:lnTo>
                    <a:pt x="220" y="257"/>
                  </a:lnTo>
                  <a:lnTo>
                    <a:pt x="217" y="261"/>
                  </a:lnTo>
                  <a:lnTo>
                    <a:pt x="215" y="267"/>
                  </a:lnTo>
                  <a:lnTo>
                    <a:pt x="212" y="272"/>
                  </a:lnTo>
                  <a:lnTo>
                    <a:pt x="208" y="278"/>
                  </a:lnTo>
                  <a:lnTo>
                    <a:pt x="205" y="283"/>
                  </a:lnTo>
                  <a:lnTo>
                    <a:pt x="201" y="289"/>
                  </a:lnTo>
                  <a:lnTo>
                    <a:pt x="198" y="294"/>
                  </a:lnTo>
                  <a:lnTo>
                    <a:pt x="194" y="300"/>
                  </a:lnTo>
                  <a:lnTo>
                    <a:pt x="191" y="305"/>
                  </a:lnTo>
                  <a:lnTo>
                    <a:pt x="187" y="311"/>
                  </a:lnTo>
                  <a:lnTo>
                    <a:pt x="183" y="318"/>
                  </a:lnTo>
                  <a:lnTo>
                    <a:pt x="179" y="323"/>
                  </a:lnTo>
                  <a:lnTo>
                    <a:pt x="175" y="328"/>
                  </a:lnTo>
                  <a:lnTo>
                    <a:pt x="171" y="335"/>
                  </a:lnTo>
                  <a:lnTo>
                    <a:pt x="167" y="341"/>
                  </a:lnTo>
                  <a:lnTo>
                    <a:pt x="163" y="348"/>
                  </a:lnTo>
                  <a:lnTo>
                    <a:pt x="158" y="353"/>
                  </a:lnTo>
                  <a:lnTo>
                    <a:pt x="154" y="360"/>
                  </a:lnTo>
                  <a:lnTo>
                    <a:pt x="150" y="365"/>
                  </a:lnTo>
                  <a:lnTo>
                    <a:pt x="145" y="372"/>
                  </a:lnTo>
                  <a:lnTo>
                    <a:pt x="141" y="379"/>
                  </a:lnTo>
                  <a:lnTo>
                    <a:pt x="135" y="386"/>
                  </a:lnTo>
                  <a:lnTo>
                    <a:pt x="131" y="393"/>
                  </a:lnTo>
                  <a:lnTo>
                    <a:pt x="126" y="398"/>
                  </a:lnTo>
                  <a:lnTo>
                    <a:pt x="120" y="405"/>
                  </a:lnTo>
                  <a:lnTo>
                    <a:pt x="116" y="412"/>
                  </a:lnTo>
                  <a:lnTo>
                    <a:pt x="111" y="420"/>
                  </a:lnTo>
                  <a:lnTo>
                    <a:pt x="105" y="427"/>
                  </a:lnTo>
                  <a:lnTo>
                    <a:pt x="100" y="434"/>
                  </a:lnTo>
                  <a:lnTo>
                    <a:pt x="94" y="441"/>
                  </a:lnTo>
                  <a:lnTo>
                    <a:pt x="89" y="448"/>
                  </a:lnTo>
                  <a:lnTo>
                    <a:pt x="83" y="456"/>
                  </a:lnTo>
                  <a:lnTo>
                    <a:pt x="76" y="463"/>
                  </a:lnTo>
                  <a:lnTo>
                    <a:pt x="71" y="471"/>
                  </a:lnTo>
                  <a:lnTo>
                    <a:pt x="65" y="478"/>
                  </a:lnTo>
                  <a:lnTo>
                    <a:pt x="59" y="486"/>
                  </a:lnTo>
                  <a:lnTo>
                    <a:pt x="56" y="489"/>
                  </a:lnTo>
                  <a:lnTo>
                    <a:pt x="52" y="493"/>
                  </a:lnTo>
                  <a:lnTo>
                    <a:pt x="57" y="486"/>
                  </a:lnTo>
                  <a:lnTo>
                    <a:pt x="63" y="479"/>
                  </a:lnTo>
                  <a:lnTo>
                    <a:pt x="67" y="474"/>
                  </a:lnTo>
                  <a:lnTo>
                    <a:pt x="71" y="468"/>
                  </a:lnTo>
                  <a:lnTo>
                    <a:pt x="75" y="461"/>
                  </a:lnTo>
                  <a:lnTo>
                    <a:pt x="80" y="454"/>
                  </a:lnTo>
                  <a:lnTo>
                    <a:pt x="86" y="448"/>
                  </a:lnTo>
                  <a:lnTo>
                    <a:pt x="89" y="443"/>
                  </a:lnTo>
                  <a:lnTo>
                    <a:pt x="91" y="439"/>
                  </a:lnTo>
                  <a:lnTo>
                    <a:pt x="94" y="435"/>
                  </a:lnTo>
                  <a:lnTo>
                    <a:pt x="97" y="430"/>
                  </a:lnTo>
                  <a:lnTo>
                    <a:pt x="100" y="426"/>
                  </a:lnTo>
                  <a:lnTo>
                    <a:pt x="102" y="422"/>
                  </a:lnTo>
                  <a:lnTo>
                    <a:pt x="109" y="412"/>
                  </a:lnTo>
                  <a:lnTo>
                    <a:pt x="112" y="406"/>
                  </a:lnTo>
                  <a:lnTo>
                    <a:pt x="116" y="401"/>
                  </a:lnTo>
                  <a:lnTo>
                    <a:pt x="119" y="397"/>
                  </a:lnTo>
                  <a:lnTo>
                    <a:pt x="121" y="391"/>
                  </a:lnTo>
                  <a:lnTo>
                    <a:pt x="126" y="386"/>
                  </a:lnTo>
                  <a:lnTo>
                    <a:pt x="128" y="380"/>
                  </a:lnTo>
                  <a:lnTo>
                    <a:pt x="132" y="375"/>
                  </a:lnTo>
                  <a:lnTo>
                    <a:pt x="135" y="370"/>
                  </a:lnTo>
                  <a:lnTo>
                    <a:pt x="139" y="364"/>
                  </a:lnTo>
                  <a:lnTo>
                    <a:pt x="142" y="359"/>
                  </a:lnTo>
                  <a:lnTo>
                    <a:pt x="146" y="353"/>
                  </a:lnTo>
                  <a:lnTo>
                    <a:pt x="149" y="346"/>
                  </a:lnTo>
                  <a:lnTo>
                    <a:pt x="153" y="341"/>
                  </a:lnTo>
                  <a:lnTo>
                    <a:pt x="156" y="335"/>
                  </a:lnTo>
                  <a:lnTo>
                    <a:pt x="160" y="328"/>
                  </a:lnTo>
                  <a:lnTo>
                    <a:pt x="163" y="323"/>
                  </a:lnTo>
                  <a:lnTo>
                    <a:pt x="167" y="318"/>
                  </a:lnTo>
                  <a:lnTo>
                    <a:pt x="169" y="311"/>
                  </a:lnTo>
                  <a:lnTo>
                    <a:pt x="172" y="305"/>
                  </a:lnTo>
                  <a:lnTo>
                    <a:pt x="176" y="298"/>
                  </a:lnTo>
                  <a:lnTo>
                    <a:pt x="179" y="293"/>
                  </a:lnTo>
                  <a:lnTo>
                    <a:pt x="183" y="286"/>
                  </a:lnTo>
                  <a:lnTo>
                    <a:pt x="186" y="279"/>
                  </a:lnTo>
                  <a:lnTo>
                    <a:pt x="189" y="274"/>
                  </a:lnTo>
                  <a:lnTo>
                    <a:pt x="191" y="267"/>
                  </a:lnTo>
                  <a:lnTo>
                    <a:pt x="194" y="261"/>
                  </a:lnTo>
                  <a:lnTo>
                    <a:pt x="198" y="255"/>
                  </a:lnTo>
                  <a:lnTo>
                    <a:pt x="201" y="248"/>
                  </a:lnTo>
                  <a:lnTo>
                    <a:pt x="204" y="242"/>
                  </a:lnTo>
                  <a:lnTo>
                    <a:pt x="206" y="235"/>
                  </a:lnTo>
                  <a:lnTo>
                    <a:pt x="209" y="230"/>
                  </a:lnTo>
                  <a:lnTo>
                    <a:pt x="212" y="223"/>
                  </a:lnTo>
                  <a:lnTo>
                    <a:pt x="213" y="218"/>
                  </a:lnTo>
                  <a:lnTo>
                    <a:pt x="216" y="211"/>
                  </a:lnTo>
                  <a:lnTo>
                    <a:pt x="219" y="204"/>
                  </a:lnTo>
                  <a:lnTo>
                    <a:pt x="221" y="198"/>
                  </a:lnTo>
                  <a:lnTo>
                    <a:pt x="223" y="192"/>
                  </a:lnTo>
                  <a:lnTo>
                    <a:pt x="224" y="186"/>
                  </a:lnTo>
                  <a:lnTo>
                    <a:pt x="227" y="179"/>
                  </a:lnTo>
                  <a:lnTo>
                    <a:pt x="228" y="174"/>
                  </a:lnTo>
                  <a:lnTo>
                    <a:pt x="230" y="168"/>
                  </a:lnTo>
                  <a:lnTo>
                    <a:pt x="231" y="162"/>
                  </a:lnTo>
                  <a:lnTo>
                    <a:pt x="232" y="156"/>
                  </a:lnTo>
                  <a:lnTo>
                    <a:pt x="234" y="151"/>
                  </a:lnTo>
                  <a:lnTo>
                    <a:pt x="236" y="138"/>
                  </a:lnTo>
                  <a:lnTo>
                    <a:pt x="239" y="116"/>
                  </a:lnTo>
                  <a:lnTo>
                    <a:pt x="239" y="107"/>
                  </a:lnTo>
                  <a:lnTo>
                    <a:pt x="239" y="96"/>
                  </a:lnTo>
                  <a:lnTo>
                    <a:pt x="238" y="86"/>
                  </a:lnTo>
                  <a:lnTo>
                    <a:pt x="236" y="77"/>
                  </a:lnTo>
                  <a:lnTo>
                    <a:pt x="235" y="73"/>
                  </a:lnTo>
                  <a:lnTo>
                    <a:pt x="234" y="68"/>
                  </a:lnTo>
                  <a:lnTo>
                    <a:pt x="232" y="63"/>
                  </a:lnTo>
                  <a:lnTo>
                    <a:pt x="231" y="60"/>
                  </a:lnTo>
                  <a:lnTo>
                    <a:pt x="227" y="52"/>
                  </a:lnTo>
                  <a:lnTo>
                    <a:pt x="224" y="48"/>
                  </a:lnTo>
                  <a:lnTo>
                    <a:pt x="221" y="45"/>
                  </a:lnTo>
                  <a:lnTo>
                    <a:pt x="216" y="38"/>
                  </a:lnTo>
                  <a:lnTo>
                    <a:pt x="209" y="32"/>
                  </a:lnTo>
                  <a:lnTo>
                    <a:pt x="202" y="26"/>
                  </a:lnTo>
                  <a:lnTo>
                    <a:pt x="193" y="22"/>
                  </a:lnTo>
                  <a:lnTo>
                    <a:pt x="183" y="18"/>
                  </a:lnTo>
                  <a:lnTo>
                    <a:pt x="172" y="14"/>
                  </a:lnTo>
                  <a:lnTo>
                    <a:pt x="147" y="10"/>
                  </a:lnTo>
                  <a:lnTo>
                    <a:pt x="85" y="11"/>
                  </a:lnTo>
                  <a:lnTo>
                    <a:pt x="45" y="18"/>
                  </a:lnTo>
                  <a:lnTo>
                    <a:pt x="23" y="22"/>
                  </a:lnTo>
                  <a:lnTo>
                    <a:pt x="0" y="27"/>
                  </a:lnTo>
                  <a:close/>
                </a:path>
              </a:pathLst>
            </a:custGeom>
            <a:solidFill>
              <a:srgbClr val="000000"/>
            </a:solidFill>
            <a:ln w="9525">
              <a:noFill/>
              <a:round/>
              <a:headEnd/>
              <a:tailEnd/>
            </a:ln>
          </p:spPr>
          <p:txBody>
            <a:bodyPr/>
            <a:lstStyle/>
            <a:p>
              <a:endParaRPr lang="tr-TR"/>
            </a:p>
          </p:txBody>
        </p:sp>
        <p:sp>
          <p:nvSpPr>
            <p:cNvPr id="6158" name="Freeform 14"/>
            <p:cNvSpPr>
              <a:spLocks/>
            </p:cNvSpPr>
            <p:nvPr/>
          </p:nvSpPr>
          <p:spPr bwMode="auto">
            <a:xfrm>
              <a:off x="4452" y="2548"/>
              <a:ext cx="115" cy="333"/>
            </a:xfrm>
            <a:custGeom>
              <a:avLst/>
              <a:gdLst>
                <a:gd name="T0" fmla="*/ 114 w 115"/>
                <a:gd name="T1" fmla="*/ 2 h 333"/>
                <a:gd name="T2" fmla="*/ 108 w 115"/>
                <a:gd name="T3" fmla="*/ 14 h 333"/>
                <a:gd name="T4" fmla="*/ 103 w 115"/>
                <a:gd name="T5" fmla="*/ 26 h 333"/>
                <a:gd name="T6" fmla="*/ 98 w 115"/>
                <a:gd name="T7" fmla="*/ 37 h 333"/>
                <a:gd name="T8" fmla="*/ 91 w 115"/>
                <a:gd name="T9" fmla="*/ 51 h 333"/>
                <a:gd name="T10" fmla="*/ 87 w 115"/>
                <a:gd name="T11" fmla="*/ 59 h 333"/>
                <a:gd name="T12" fmla="*/ 82 w 115"/>
                <a:gd name="T13" fmla="*/ 70 h 333"/>
                <a:gd name="T14" fmla="*/ 78 w 115"/>
                <a:gd name="T15" fmla="*/ 81 h 333"/>
                <a:gd name="T16" fmla="*/ 73 w 115"/>
                <a:gd name="T17" fmla="*/ 92 h 333"/>
                <a:gd name="T18" fmla="*/ 69 w 115"/>
                <a:gd name="T19" fmla="*/ 104 h 333"/>
                <a:gd name="T20" fmla="*/ 63 w 115"/>
                <a:gd name="T21" fmla="*/ 116 h 333"/>
                <a:gd name="T22" fmla="*/ 59 w 115"/>
                <a:gd name="T23" fmla="*/ 129 h 333"/>
                <a:gd name="T24" fmla="*/ 54 w 115"/>
                <a:gd name="T25" fmla="*/ 142 h 333"/>
                <a:gd name="T26" fmla="*/ 50 w 115"/>
                <a:gd name="T27" fmla="*/ 155 h 333"/>
                <a:gd name="T28" fmla="*/ 46 w 115"/>
                <a:gd name="T29" fmla="*/ 168 h 333"/>
                <a:gd name="T30" fmla="*/ 40 w 115"/>
                <a:gd name="T31" fmla="*/ 182 h 333"/>
                <a:gd name="T32" fmla="*/ 36 w 115"/>
                <a:gd name="T33" fmla="*/ 196 h 333"/>
                <a:gd name="T34" fmla="*/ 32 w 115"/>
                <a:gd name="T35" fmla="*/ 211 h 333"/>
                <a:gd name="T36" fmla="*/ 28 w 115"/>
                <a:gd name="T37" fmla="*/ 225 h 333"/>
                <a:gd name="T38" fmla="*/ 25 w 115"/>
                <a:gd name="T39" fmla="*/ 238 h 333"/>
                <a:gd name="T40" fmla="*/ 21 w 115"/>
                <a:gd name="T41" fmla="*/ 252 h 333"/>
                <a:gd name="T42" fmla="*/ 18 w 115"/>
                <a:gd name="T43" fmla="*/ 266 h 333"/>
                <a:gd name="T44" fmla="*/ 11 w 115"/>
                <a:gd name="T45" fmla="*/ 307 h 333"/>
                <a:gd name="T46" fmla="*/ 10 w 115"/>
                <a:gd name="T47" fmla="*/ 330 h 333"/>
                <a:gd name="T48" fmla="*/ 6 w 115"/>
                <a:gd name="T49" fmla="*/ 311 h 333"/>
                <a:gd name="T50" fmla="*/ 0 w 115"/>
                <a:gd name="T51" fmla="*/ 255 h 333"/>
                <a:gd name="T52" fmla="*/ 0 w 115"/>
                <a:gd name="T53" fmla="*/ 205 h 333"/>
                <a:gd name="T54" fmla="*/ 4 w 115"/>
                <a:gd name="T55" fmla="*/ 178 h 333"/>
                <a:gd name="T56" fmla="*/ 9 w 115"/>
                <a:gd name="T57" fmla="*/ 158 h 333"/>
                <a:gd name="T58" fmla="*/ 11 w 115"/>
                <a:gd name="T59" fmla="*/ 144 h 333"/>
                <a:gd name="T60" fmla="*/ 15 w 115"/>
                <a:gd name="T61" fmla="*/ 130 h 333"/>
                <a:gd name="T62" fmla="*/ 21 w 115"/>
                <a:gd name="T63" fmla="*/ 116 h 333"/>
                <a:gd name="T64" fmla="*/ 26 w 115"/>
                <a:gd name="T65" fmla="*/ 103 h 333"/>
                <a:gd name="T66" fmla="*/ 33 w 115"/>
                <a:gd name="T67" fmla="*/ 89 h 333"/>
                <a:gd name="T68" fmla="*/ 40 w 115"/>
                <a:gd name="T69" fmla="*/ 75 h 333"/>
                <a:gd name="T70" fmla="*/ 48 w 115"/>
                <a:gd name="T71" fmla="*/ 63 h 333"/>
                <a:gd name="T72" fmla="*/ 58 w 115"/>
                <a:gd name="T73" fmla="*/ 51 h 333"/>
                <a:gd name="T74" fmla="*/ 69 w 115"/>
                <a:gd name="T75" fmla="*/ 38 h 333"/>
                <a:gd name="T76" fmla="*/ 81 w 115"/>
                <a:gd name="T77" fmla="*/ 26 h 333"/>
                <a:gd name="T78" fmla="*/ 93 w 115"/>
                <a:gd name="T79" fmla="*/ 15 h 333"/>
                <a:gd name="T80" fmla="*/ 107 w 115"/>
                <a:gd name="T81" fmla="*/ 4 h 333"/>
                <a:gd name="T82" fmla="*/ 115 w 115"/>
                <a:gd name="T83" fmla="*/ 0 h 3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333"/>
                <a:gd name="T128" fmla="*/ 115 w 115"/>
                <a:gd name="T129" fmla="*/ 333 h 3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333">
                  <a:moveTo>
                    <a:pt x="115" y="0"/>
                  </a:moveTo>
                  <a:lnTo>
                    <a:pt x="114" y="2"/>
                  </a:lnTo>
                  <a:lnTo>
                    <a:pt x="111" y="8"/>
                  </a:lnTo>
                  <a:lnTo>
                    <a:pt x="108" y="14"/>
                  </a:lnTo>
                  <a:lnTo>
                    <a:pt x="106" y="19"/>
                  </a:lnTo>
                  <a:lnTo>
                    <a:pt x="103" y="26"/>
                  </a:lnTo>
                  <a:lnTo>
                    <a:pt x="99" y="33"/>
                  </a:lnTo>
                  <a:lnTo>
                    <a:pt x="98" y="37"/>
                  </a:lnTo>
                  <a:lnTo>
                    <a:pt x="95" y="41"/>
                  </a:lnTo>
                  <a:lnTo>
                    <a:pt x="91" y="51"/>
                  </a:lnTo>
                  <a:lnTo>
                    <a:pt x="89" y="55"/>
                  </a:lnTo>
                  <a:lnTo>
                    <a:pt x="87" y="59"/>
                  </a:lnTo>
                  <a:lnTo>
                    <a:pt x="85" y="64"/>
                  </a:lnTo>
                  <a:lnTo>
                    <a:pt x="82" y="70"/>
                  </a:lnTo>
                  <a:lnTo>
                    <a:pt x="81" y="75"/>
                  </a:lnTo>
                  <a:lnTo>
                    <a:pt x="78" y="81"/>
                  </a:lnTo>
                  <a:lnTo>
                    <a:pt x="76" y="86"/>
                  </a:lnTo>
                  <a:lnTo>
                    <a:pt x="73" y="92"/>
                  </a:lnTo>
                  <a:lnTo>
                    <a:pt x="72" y="97"/>
                  </a:lnTo>
                  <a:lnTo>
                    <a:pt x="69" y="104"/>
                  </a:lnTo>
                  <a:lnTo>
                    <a:pt x="66" y="110"/>
                  </a:lnTo>
                  <a:lnTo>
                    <a:pt x="63" y="116"/>
                  </a:lnTo>
                  <a:lnTo>
                    <a:pt x="62" y="122"/>
                  </a:lnTo>
                  <a:lnTo>
                    <a:pt x="59" y="129"/>
                  </a:lnTo>
                  <a:lnTo>
                    <a:pt x="56" y="136"/>
                  </a:lnTo>
                  <a:lnTo>
                    <a:pt x="54" y="142"/>
                  </a:lnTo>
                  <a:lnTo>
                    <a:pt x="52" y="148"/>
                  </a:lnTo>
                  <a:lnTo>
                    <a:pt x="50" y="155"/>
                  </a:lnTo>
                  <a:lnTo>
                    <a:pt x="47" y="162"/>
                  </a:lnTo>
                  <a:lnTo>
                    <a:pt x="46" y="168"/>
                  </a:lnTo>
                  <a:lnTo>
                    <a:pt x="43" y="175"/>
                  </a:lnTo>
                  <a:lnTo>
                    <a:pt x="40" y="182"/>
                  </a:lnTo>
                  <a:lnTo>
                    <a:pt x="39" y="189"/>
                  </a:lnTo>
                  <a:lnTo>
                    <a:pt x="36" y="196"/>
                  </a:lnTo>
                  <a:lnTo>
                    <a:pt x="33" y="203"/>
                  </a:lnTo>
                  <a:lnTo>
                    <a:pt x="32" y="211"/>
                  </a:lnTo>
                  <a:lnTo>
                    <a:pt x="30" y="218"/>
                  </a:lnTo>
                  <a:lnTo>
                    <a:pt x="28" y="225"/>
                  </a:lnTo>
                  <a:lnTo>
                    <a:pt x="26" y="231"/>
                  </a:lnTo>
                  <a:lnTo>
                    <a:pt x="25" y="238"/>
                  </a:lnTo>
                  <a:lnTo>
                    <a:pt x="22" y="245"/>
                  </a:lnTo>
                  <a:lnTo>
                    <a:pt x="21" y="252"/>
                  </a:lnTo>
                  <a:lnTo>
                    <a:pt x="20" y="259"/>
                  </a:lnTo>
                  <a:lnTo>
                    <a:pt x="18" y="266"/>
                  </a:lnTo>
                  <a:lnTo>
                    <a:pt x="15" y="279"/>
                  </a:lnTo>
                  <a:lnTo>
                    <a:pt x="11" y="307"/>
                  </a:lnTo>
                  <a:lnTo>
                    <a:pt x="10" y="333"/>
                  </a:lnTo>
                  <a:lnTo>
                    <a:pt x="10" y="330"/>
                  </a:lnTo>
                  <a:lnTo>
                    <a:pt x="9" y="322"/>
                  </a:lnTo>
                  <a:lnTo>
                    <a:pt x="6" y="311"/>
                  </a:lnTo>
                  <a:lnTo>
                    <a:pt x="3" y="296"/>
                  </a:lnTo>
                  <a:lnTo>
                    <a:pt x="0" y="255"/>
                  </a:lnTo>
                  <a:lnTo>
                    <a:pt x="0" y="231"/>
                  </a:lnTo>
                  <a:lnTo>
                    <a:pt x="0" y="205"/>
                  </a:lnTo>
                  <a:lnTo>
                    <a:pt x="3" y="192"/>
                  </a:lnTo>
                  <a:lnTo>
                    <a:pt x="4" y="178"/>
                  </a:lnTo>
                  <a:lnTo>
                    <a:pt x="6" y="166"/>
                  </a:lnTo>
                  <a:lnTo>
                    <a:pt x="9" y="158"/>
                  </a:lnTo>
                  <a:lnTo>
                    <a:pt x="10" y="151"/>
                  </a:lnTo>
                  <a:lnTo>
                    <a:pt x="11" y="144"/>
                  </a:lnTo>
                  <a:lnTo>
                    <a:pt x="14" y="137"/>
                  </a:lnTo>
                  <a:lnTo>
                    <a:pt x="15" y="130"/>
                  </a:lnTo>
                  <a:lnTo>
                    <a:pt x="18" y="123"/>
                  </a:lnTo>
                  <a:lnTo>
                    <a:pt x="21" y="116"/>
                  </a:lnTo>
                  <a:lnTo>
                    <a:pt x="24" y="110"/>
                  </a:lnTo>
                  <a:lnTo>
                    <a:pt x="26" y="103"/>
                  </a:lnTo>
                  <a:lnTo>
                    <a:pt x="29" y="96"/>
                  </a:lnTo>
                  <a:lnTo>
                    <a:pt x="33" y="89"/>
                  </a:lnTo>
                  <a:lnTo>
                    <a:pt x="36" y="82"/>
                  </a:lnTo>
                  <a:lnTo>
                    <a:pt x="40" y="75"/>
                  </a:lnTo>
                  <a:lnTo>
                    <a:pt x="44" y="70"/>
                  </a:lnTo>
                  <a:lnTo>
                    <a:pt x="48" y="63"/>
                  </a:lnTo>
                  <a:lnTo>
                    <a:pt x="54" y="56"/>
                  </a:lnTo>
                  <a:lnTo>
                    <a:pt x="58" y="51"/>
                  </a:lnTo>
                  <a:lnTo>
                    <a:pt x="63" y="44"/>
                  </a:lnTo>
                  <a:lnTo>
                    <a:pt x="69" y="38"/>
                  </a:lnTo>
                  <a:lnTo>
                    <a:pt x="74" y="33"/>
                  </a:lnTo>
                  <a:lnTo>
                    <a:pt x="81" y="26"/>
                  </a:lnTo>
                  <a:lnTo>
                    <a:pt x="87" y="21"/>
                  </a:lnTo>
                  <a:lnTo>
                    <a:pt x="93" y="15"/>
                  </a:lnTo>
                  <a:lnTo>
                    <a:pt x="100" y="10"/>
                  </a:lnTo>
                  <a:lnTo>
                    <a:pt x="107" y="4"/>
                  </a:lnTo>
                  <a:lnTo>
                    <a:pt x="115" y="0"/>
                  </a:lnTo>
                  <a:close/>
                </a:path>
              </a:pathLst>
            </a:custGeom>
            <a:solidFill>
              <a:srgbClr val="000000"/>
            </a:solidFill>
            <a:ln w="9525">
              <a:noFill/>
              <a:round/>
              <a:headEnd/>
              <a:tailEnd/>
            </a:ln>
          </p:spPr>
          <p:txBody>
            <a:bodyPr/>
            <a:lstStyle/>
            <a:p>
              <a:endParaRPr lang="tr-TR"/>
            </a:p>
          </p:txBody>
        </p:sp>
        <p:sp>
          <p:nvSpPr>
            <p:cNvPr id="6159" name="Freeform 15"/>
            <p:cNvSpPr>
              <a:spLocks/>
            </p:cNvSpPr>
            <p:nvPr/>
          </p:nvSpPr>
          <p:spPr bwMode="auto">
            <a:xfrm>
              <a:off x="4270" y="2261"/>
              <a:ext cx="228" cy="384"/>
            </a:xfrm>
            <a:custGeom>
              <a:avLst/>
              <a:gdLst>
                <a:gd name="T0" fmla="*/ 0 w 228"/>
                <a:gd name="T1" fmla="*/ 20 h 384"/>
                <a:gd name="T2" fmla="*/ 3 w 228"/>
                <a:gd name="T3" fmla="*/ 72 h 384"/>
                <a:gd name="T4" fmla="*/ 6 w 228"/>
                <a:gd name="T5" fmla="*/ 107 h 384"/>
                <a:gd name="T6" fmla="*/ 11 w 228"/>
                <a:gd name="T7" fmla="*/ 143 h 384"/>
                <a:gd name="T8" fmla="*/ 18 w 228"/>
                <a:gd name="T9" fmla="*/ 183 h 384"/>
                <a:gd name="T10" fmla="*/ 20 w 228"/>
                <a:gd name="T11" fmla="*/ 194 h 384"/>
                <a:gd name="T12" fmla="*/ 22 w 228"/>
                <a:gd name="T13" fmla="*/ 204 h 384"/>
                <a:gd name="T14" fmla="*/ 25 w 228"/>
                <a:gd name="T15" fmla="*/ 213 h 384"/>
                <a:gd name="T16" fmla="*/ 26 w 228"/>
                <a:gd name="T17" fmla="*/ 223 h 384"/>
                <a:gd name="T18" fmla="*/ 31 w 228"/>
                <a:gd name="T19" fmla="*/ 234 h 384"/>
                <a:gd name="T20" fmla="*/ 33 w 228"/>
                <a:gd name="T21" fmla="*/ 243 h 384"/>
                <a:gd name="T22" fmla="*/ 36 w 228"/>
                <a:gd name="T23" fmla="*/ 253 h 384"/>
                <a:gd name="T24" fmla="*/ 39 w 228"/>
                <a:gd name="T25" fmla="*/ 263 h 384"/>
                <a:gd name="T26" fmla="*/ 43 w 228"/>
                <a:gd name="T27" fmla="*/ 271 h 384"/>
                <a:gd name="T28" fmla="*/ 46 w 228"/>
                <a:gd name="T29" fmla="*/ 280 h 384"/>
                <a:gd name="T30" fmla="*/ 50 w 228"/>
                <a:gd name="T31" fmla="*/ 289 h 384"/>
                <a:gd name="T32" fmla="*/ 54 w 228"/>
                <a:gd name="T33" fmla="*/ 298 h 384"/>
                <a:gd name="T34" fmla="*/ 58 w 228"/>
                <a:gd name="T35" fmla="*/ 306 h 384"/>
                <a:gd name="T36" fmla="*/ 62 w 228"/>
                <a:gd name="T37" fmla="*/ 315 h 384"/>
                <a:gd name="T38" fmla="*/ 70 w 228"/>
                <a:gd name="T39" fmla="*/ 325 h 384"/>
                <a:gd name="T40" fmla="*/ 77 w 228"/>
                <a:gd name="T41" fmla="*/ 336 h 384"/>
                <a:gd name="T42" fmla="*/ 88 w 228"/>
                <a:gd name="T43" fmla="*/ 350 h 384"/>
                <a:gd name="T44" fmla="*/ 100 w 228"/>
                <a:gd name="T45" fmla="*/ 361 h 384"/>
                <a:gd name="T46" fmla="*/ 114 w 228"/>
                <a:gd name="T47" fmla="*/ 371 h 384"/>
                <a:gd name="T48" fmla="*/ 136 w 228"/>
                <a:gd name="T49" fmla="*/ 380 h 384"/>
                <a:gd name="T50" fmla="*/ 186 w 228"/>
                <a:gd name="T51" fmla="*/ 383 h 384"/>
                <a:gd name="T52" fmla="*/ 200 w 228"/>
                <a:gd name="T53" fmla="*/ 371 h 384"/>
                <a:gd name="T54" fmla="*/ 163 w 228"/>
                <a:gd name="T55" fmla="*/ 357 h 384"/>
                <a:gd name="T56" fmla="*/ 145 w 228"/>
                <a:gd name="T57" fmla="*/ 346 h 384"/>
                <a:gd name="T58" fmla="*/ 132 w 228"/>
                <a:gd name="T59" fmla="*/ 335 h 384"/>
                <a:gd name="T60" fmla="*/ 122 w 228"/>
                <a:gd name="T61" fmla="*/ 325 h 384"/>
                <a:gd name="T62" fmla="*/ 113 w 228"/>
                <a:gd name="T63" fmla="*/ 316 h 384"/>
                <a:gd name="T64" fmla="*/ 103 w 228"/>
                <a:gd name="T65" fmla="*/ 304 h 384"/>
                <a:gd name="T66" fmla="*/ 93 w 228"/>
                <a:gd name="T67" fmla="*/ 290 h 384"/>
                <a:gd name="T68" fmla="*/ 84 w 228"/>
                <a:gd name="T69" fmla="*/ 275 h 384"/>
                <a:gd name="T70" fmla="*/ 78 w 228"/>
                <a:gd name="T71" fmla="*/ 267 h 384"/>
                <a:gd name="T72" fmla="*/ 74 w 228"/>
                <a:gd name="T73" fmla="*/ 258 h 384"/>
                <a:gd name="T74" fmla="*/ 70 w 228"/>
                <a:gd name="T75" fmla="*/ 250 h 384"/>
                <a:gd name="T76" fmla="*/ 65 w 228"/>
                <a:gd name="T77" fmla="*/ 241 h 384"/>
                <a:gd name="T78" fmla="*/ 61 w 228"/>
                <a:gd name="T79" fmla="*/ 231 h 384"/>
                <a:gd name="T80" fmla="*/ 57 w 228"/>
                <a:gd name="T81" fmla="*/ 220 h 384"/>
                <a:gd name="T82" fmla="*/ 51 w 228"/>
                <a:gd name="T83" fmla="*/ 209 h 384"/>
                <a:gd name="T84" fmla="*/ 47 w 228"/>
                <a:gd name="T85" fmla="*/ 198 h 384"/>
                <a:gd name="T86" fmla="*/ 43 w 228"/>
                <a:gd name="T87" fmla="*/ 186 h 384"/>
                <a:gd name="T88" fmla="*/ 39 w 228"/>
                <a:gd name="T89" fmla="*/ 174 h 384"/>
                <a:gd name="T90" fmla="*/ 35 w 228"/>
                <a:gd name="T91" fmla="*/ 161 h 384"/>
                <a:gd name="T92" fmla="*/ 31 w 228"/>
                <a:gd name="T93" fmla="*/ 148 h 384"/>
                <a:gd name="T94" fmla="*/ 26 w 228"/>
                <a:gd name="T95" fmla="*/ 134 h 384"/>
                <a:gd name="T96" fmla="*/ 22 w 228"/>
                <a:gd name="T97" fmla="*/ 119 h 384"/>
                <a:gd name="T98" fmla="*/ 20 w 228"/>
                <a:gd name="T99" fmla="*/ 104 h 384"/>
                <a:gd name="T100" fmla="*/ 17 w 228"/>
                <a:gd name="T101" fmla="*/ 91 h 384"/>
                <a:gd name="T102" fmla="*/ 14 w 228"/>
                <a:gd name="T103" fmla="*/ 81 h 384"/>
                <a:gd name="T104" fmla="*/ 13 w 228"/>
                <a:gd name="T105" fmla="*/ 72 h 384"/>
                <a:gd name="T106" fmla="*/ 6 w 228"/>
                <a:gd name="T107" fmla="*/ 37 h 384"/>
                <a:gd name="T108" fmla="*/ 0 w 228"/>
                <a:gd name="T109" fmla="*/ 0 h 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8"/>
                <a:gd name="T166" fmla="*/ 0 h 384"/>
                <a:gd name="T167" fmla="*/ 228 w 228"/>
                <a:gd name="T168" fmla="*/ 384 h 3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8" h="384">
                  <a:moveTo>
                    <a:pt x="0" y="0"/>
                  </a:moveTo>
                  <a:lnTo>
                    <a:pt x="0" y="20"/>
                  </a:lnTo>
                  <a:lnTo>
                    <a:pt x="2" y="44"/>
                  </a:lnTo>
                  <a:lnTo>
                    <a:pt x="3" y="72"/>
                  </a:lnTo>
                  <a:lnTo>
                    <a:pt x="5" y="89"/>
                  </a:lnTo>
                  <a:lnTo>
                    <a:pt x="6" y="107"/>
                  </a:lnTo>
                  <a:lnTo>
                    <a:pt x="9" y="124"/>
                  </a:lnTo>
                  <a:lnTo>
                    <a:pt x="11" y="143"/>
                  </a:lnTo>
                  <a:lnTo>
                    <a:pt x="14" y="164"/>
                  </a:lnTo>
                  <a:lnTo>
                    <a:pt x="18" y="183"/>
                  </a:lnTo>
                  <a:lnTo>
                    <a:pt x="18" y="189"/>
                  </a:lnTo>
                  <a:lnTo>
                    <a:pt x="20" y="194"/>
                  </a:lnTo>
                  <a:lnTo>
                    <a:pt x="21" y="198"/>
                  </a:lnTo>
                  <a:lnTo>
                    <a:pt x="22" y="204"/>
                  </a:lnTo>
                  <a:lnTo>
                    <a:pt x="24" y="208"/>
                  </a:lnTo>
                  <a:lnTo>
                    <a:pt x="25" y="213"/>
                  </a:lnTo>
                  <a:lnTo>
                    <a:pt x="26" y="219"/>
                  </a:lnTo>
                  <a:lnTo>
                    <a:pt x="26" y="223"/>
                  </a:lnTo>
                  <a:lnTo>
                    <a:pt x="28" y="228"/>
                  </a:lnTo>
                  <a:lnTo>
                    <a:pt x="31" y="234"/>
                  </a:lnTo>
                  <a:lnTo>
                    <a:pt x="31" y="238"/>
                  </a:lnTo>
                  <a:lnTo>
                    <a:pt x="33" y="243"/>
                  </a:lnTo>
                  <a:lnTo>
                    <a:pt x="35" y="247"/>
                  </a:lnTo>
                  <a:lnTo>
                    <a:pt x="36" y="253"/>
                  </a:lnTo>
                  <a:lnTo>
                    <a:pt x="37" y="257"/>
                  </a:lnTo>
                  <a:lnTo>
                    <a:pt x="39" y="263"/>
                  </a:lnTo>
                  <a:lnTo>
                    <a:pt x="40" y="267"/>
                  </a:lnTo>
                  <a:lnTo>
                    <a:pt x="43" y="271"/>
                  </a:lnTo>
                  <a:lnTo>
                    <a:pt x="44" y="276"/>
                  </a:lnTo>
                  <a:lnTo>
                    <a:pt x="46" y="280"/>
                  </a:lnTo>
                  <a:lnTo>
                    <a:pt x="48" y="284"/>
                  </a:lnTo>
                  <a:lnTo>
                    <a:pt x="50" y="289"/>
                  </a:lnTo>
                  <a:lnTo>
                    <a:pt x="52" y="294"/>
                  </a:lnTo>
                  <a:lnTo>
                    <a:pt x="54" y="298"/>
                  </a:lnTo>
                  <a:lnTo>
                    <a:pt x="57" y="302"/>
                  </a:lnTo>
                  <a:lnTo>
                    <a:pt x="58" y="306"/>
                  </a:lnTo>
                  <a:lnTo>
                    <a:pt x="61" y="310"/>
                  </a:lnTo>
                  <a:lnTo>
                    <a:pt x="62" y="315"/>
                  </a:lnTo>
                  <a:lnTo>
                    <a:pt x="67" y="323"/>
                  </a:lnTo>
                  <a:lnTo>
                    <a:pt x="70" y="325"/>
                  </a:lnTo>
                  <a:lnTo>
                    <a:pt x="72" y="330"/>
                  </a:lnTo>
                  <a:lnTo>
                    <a:pt x="77" y="336"/>
                  </a:lnTo>
                  <a:lnTo>
                    <a:pt x="83" y="343"/>
                  </a:lnTo>
                  <a:lnTo>
                    <a:pt x="88" y="350"/>
                  </a:lnTo>
                  <a:lnTo>
                    <a:pt x="95" y="356"/>
                  </a:lnTo>
                  <a:lnTo>
                    <a:pt x="100" y="361"/>
                  </a:lnTo>
                  <a:lnTo>
                    <a:pt x="107" y="367"/>
                  </a:lnTo>
                  <a:lnTo>
                    <a:pt x="114" y="371"/>
                  </a:lnTo>
                  <a:lnTo>
                    <a:pt x="121" y="375"/>
                  </a:lnTo>
                  <a:lnTo>
                    <a:pt x="136" y="380"/>
                  </a:lnTo>
                  <a:lnTo>
                    <a:pt x="151" y="384"/>
                  </a:lnTo>
                  <a:lnTo>
                    <a:pt x="186" y="383"/>
                  </a:lnTo>
                  <a:lnTo>
                    <a:pt x="228" y="371"/>
                  </a:lnTo>
                  <a:lnTo>
                    <a:pt x="200" y="371"/>
                  </a:lnTo>
                  <a:lnTo>
                    <a:pt x="171" y="361"/>
                  </a:lnTo>
                  <a:lnTo>
                    <a:pt x="163" y="357"/>
                  </a:lnTo>
                  <a:lnTo>
                    <a:pt x="154" y="351"/>
                  </a:lnTo>
                  <a:lnTo>
                    <a:pt x="145" y="346"/>
                  </a:lnTo>
                  <a:lnTo>
                    <a:pt x="136" y="339"/>
                  </a:lnTo>
                  <a:lnTo>
                    <a:pt x="132" y="335"/>
                  </a:lnTo>
                  <a:lnTo>
                    <a:pt x="126" y="330"/>
                  </a:lnTo>
                  <a:lnTo>
                    <a:pt x="122" y="325"/>
                  </a:lnTo>
                  <a:lnTo>
                    <a:pt x="117" y="320"/>
                  </a:lnTo>
                  <a:lnTo>
                    <a:pt x="113" y="316"/>
                  </a:lnTo>
                  <a:lnTo>
                    <a:pt x="107" y="309"/>
                  </a:lnTo>
                  <a:lnTo>
                    <a:pt x="103" y="304"/>
                  </a:lnTo>
                  <a:lnTo>
                    <a:pt x="98" y="297"/>
                  </a:lnTo>
                  <a:lnTo>
                    <a:pt x="93" y="290"/>
                  </a:lnTo>
                  <a:lnTo>
                    <a:pt x="88" y="283"/>
                  </a:lnTo>
                  <a:lnTo>
                    <a:pt x="84" y="275"/>
                  </a:lnTo>
                  <a:lnTo>
                    <a:pt x="81" y="271"/>
                  </a:lnTo>
                  <a:lnTo>
                    <a:pt x="78" y="267"/>
                  </a:lnTo>
                  <a:lnTo>
                    <a:pt x="77" y="263"/>
                  </a:lnTo>
                  <a:lnTo>
                    <a:pt x="74" y="258"/>
                  </a:lnTo>
                  <a:lnTo>
                    <a:pt x="72" y="254"/>
                  </a:lnTo>
                  <a:lnTo>
                    <a:pt x="70" y="250"/>
                  </a:lnTo>
                  <a:lnTo>
                    <a:pt x="67" y="245"/>
                  </a:lnTo>
                  <a:lnTo>
                    <a:pt x="65" y="241"/>
                  </a:lnTo>
                  <a:lnTo>
                    <a:pt x="63" y="235"/>
                  </a:lnTo>
                  <a:lnTo>
                    <a:pt x="61" y="231"/>
                  </a:lnTo>
                  <a:lnTo>
                    <a:pt x="58" y="226"/>
                  </a:lnTo>
                  <a:lnTo>
                    <a:pt x="57" y="220"/>
                  </a:lnTo>
                  <a:lnTo>
                    <a:pt x="54" y="215"/>
                  </a:lnTo>
                  <a:lnTo>
                    <a:pt x="51" y="209"/>
                  </a:lnTo>
                  <a:lnTo>
                    <a:pt x="50" y="204"/>
                  </a:lnTo>
                  <a:lnTo>
                    <a:pt x="47" y="198"/>
                  </a:lnTo>
                  <a:lnTo>
                    <a:pt x="46" y="193"/>
                  </a:lnTo>
                  <a:lnTo>
                    <a:pt x="43" y="186"/>
                  </a:lnTo>
                  <a:lnTo>
                    <a:pt x="40" y="180"/>
                  </a:lnTo>
                  <a:lnTo>
                    <a:pt x="39" y="174"/>
                  </a:lnTo>
                  <a:lnTo>
                    <a:pt x="37" y="167"/>
                  </a:lnTo>
                  <a:lnTo>
                    <a:pt x="35" y="161"/>
                  </a:lnTo>
                  <a:lnTo>
                    <a:pt x="33" y="154"/>
                  </a:lnTo>
                  <a:lnTo>
                    <a:pt x="31" y="148"/>
                  </a:lnTo>
                  <a:lnTo>
                    <a:pt x="29" y="141"/>
                  </a:lnTo>
                  <a:lnTo>
                    <a:pt x="26" y="134"/>
                  </a:lnTo>
                  <a:lnTo>
                    <a:pt x="25" y="126"/>
                  </a:lnTo>
                  <a:lnTo>
                    <a:pt x="22" y="119"/>
                  </a:lnTo>
                  <a:lnTo>
                    <a:pt x="21" y="111"/>
                  </a:lnTo>
                  <a:lnTo>
                    <a:pt x="20" y="104"/>
                  </a:lnTo>
                  <a:lnTo>
                    <a:pt x="17" y="96"/>
                  </a:lnTo>
                  <a:lnTo>
                    <a:pt x="17" y="91"/>
                  </a:lnTo>
                  <a:lnTo>
                    <a:pt x="16" y="87"/>
                  </a:lnTo>
                  <a:lnTo>
                    <a:pt x="14" y="81"/>
                  </a:lnTo>
                  <a:lnTo>
                    <a:pt x="13" y="75"/>
                  </a:lnTo>
                  <a:lnTo>
                    <a:pt x="13" y="72"/>
                  </a:lnTo>
                  <a:lnTo>
                    <a:pt x="9" y="55"/>
                  </a:lnTo>
                  <a:lnTo>
                    <a:pt x="6" y="37"/>
                  </a:lnTo>
                  <a:lnTo>
                    <a:pt x="3" y="19"/>
                  </a:lnTo>
                  <a:lnTo>
                    <a:pt x="0" y="0"/>
                  </a:lnTo>
                  <a:close/>
                </a:path>
              </a:pathLst>
            </a:custGeom>
            <a:solidFill>
              <a:srgbClr val="000000"/>
            </a:solidFill>
            <a:ln w="9525">
              <a:noFill/>
              <a:round/>
              <a:headEnd/>
              <a:tailEnd/>
            </a:ln>
          </p:spPr>
          <p:txBody>
            <a:bodyPr/>
            <a:lstStyle/>
            <a:p>
              <a:endParaRPr lang="tr-TR"/>
            </a:p>
          </p:txBody>
        </p:sp>
        <p:sp>
          <p:nvSpPr>
            <p:cNvPr id="6160" name="Freeform 16"/>
            <p:cNvSpPr>
              <a:spLocks/>
            </p:cNvSpPr>
            <p:nvPr/>
          </p:nvSpPr>
          <p:spPr bwMode="auto">
            <a:xfrm>
              <a:off x="4607" y="2092"/>
              <a:ext cx="68" cy="250"/>
            </a:xfrm>
            <a:custGeom>
              <a:avLst/>
              <a:gdLst>
                <a:gd name="T0" fmla="*/ 30 w 68"/>
                <a:gd name="T1" fmla="*/ 0 h 250"/>
                <a:gd name="T2" fmla="*/ 29 w 68"/>
                <a:gd name="T3" fmla="*/ 3 h 250"/>
                <a:gd name="T4" fmla="*/ 26 w 68"/>
                <a:gd name="T5" fmla="*/ 11 h 250"/>
                <a:gd name="T6" fmla="*/ 25 w 68"/>
                <a:gd name="T7" fmla="*/ 17 h 250"/>
                <a:gd name="T8" fmla="*/ 22 w 68"/>
                <a:gd name="T9" fmla="*/ 24 h 250"/>
                <a:gd name="T10" fmla="*/ 20 w 68"/>
                <a:gd name="T11" fmla="*/ 31 h 250"/>
                <a:gd name="T12" fmla="*/ 19 w 68"/>
                <a:gd name="T13" fmla="*/ 35 h 250"/>
                <a:gd name="T14" fmla="*/ 18 w 68"/>
                <a:gd name="T15" fmla="*/ 39 h 250"/>
                <a:gd name="T16" fmla="*/ 16 w 68"/>
                <a:gd name="T17" fmla="*/ 43 h 250"/>
                <a:gd name="T18" fmla="*/ 15 w 68"/>
                <a:gd name="T19" fmla="*/ 47 h 250"/>
                <a:gd name="T20" fmla="*/ 14 w 68"/>
                <a:gd name="T21" fmla="*/ 51 h 250"/>
                <a:gd name="T22" fmla="*/ 12 w 68"/>
                <a:gd name="T23" fmla="*/ 57 h 250"/>
                <a:gd name="T24" fmla="*/ 12 w 68"/>
                <a:gd name="T25" fmla="*/ 62 h 250"/>
                <a:gd name="T26" fmla="*/ 11 w 68"/>
                <a:gd name="T27" fmla="*/ 66 h 250"/>
                <a:gd name="T28" fmla="*/ 10 w 68"/>
                <a:gd name="T29" fmla="*/ 72 h 250"/>
                <a:gd name="T30" fmla="*/ 8 w 68"/>
                <a:gd name="T31" fmla="*/ 77 h 250"/>
                <a:gd name="T32" fmla="*/ 4 w 68"/>
                <a:gd name="T33" fmla="*/ 99 h 250"/>
                <a:gd name="T34" fmla="*/ 1 w 68"/>
                <a:gd name="T35" fmla="*/ 121 h 250"/>
                <a:gd name="T36" fmla="*/ 0 w 68"/>
                <a:gd name="T37" fmla="*/ 144 h 250"/>
                <a:gd name="T38" fmla="*/ 0 w 68"/>
                <a:gd name="T39" fmla="*/ 166 h 250"/>
                <a:gd name="T40" fmla="*/ 1 w 68"/>
                <a:gd name="T41" fmla="*/ 177 h 250"/>
                <a:gd name="T42" fmla="*/ 3 w 68"/>
                <a:gd name="T43" fmla="*/ 187 h 250"/>
                <a:gd name="T44" fmla="*/ 4 w 68"/>
                <a:gd name="T45" fmla="*/ 192 h 250"/>
                <a:gd name="T46" fmla="*/ 5 w 68"/>
                <a:gd name="T47" fmla="*/ 198 h 250"/>
                <a:gd name="T48" fmla="*/ 8 w 68"/>
                <a:gd name="T49" fmla="*/ 206 h 250"/>
                <a:gd name="T50" fmla="*/ 11 w 68"/>
                <a:gd name="T51" fmla="*/ 210 h 250"/>
                <a:gd name="T52" fmla="*/ 12 w 68"/>
                <a:gd name="T53" fmla="*/ 215 h 250"/>
                <a:gd name="T54" fmla="*/ 15 w 68"/>
                <a:gd name="T55" fmla="*/ 218 h 250"/>
                <a:gd name="T56" fmla="*/ 18 w 68"/>
                <a:gd name="T57" fmla="*/ 222 h 250"/>
                <a:gd name="T58" fmla="*/ 20 w 68"/>
                <a:gd name="T59" fmla="*/ 226 h 250"/>
                <a:gd name="T60" fmla="*/ 23 w 68"/>
                <a:gd name="T61" fmla="*/ 229 h 250"/>
                <a:gd name="T62" fmla="*/ 30 w 68"/>
                <a:gd name="T63" fmla="*/ 236 h 250"/>
                <a:gd name="T64" fmla="*/ 38 w 68"/>
                <a:gd name="T65" fmla="*/ 241 h 250"/>
                <a:gd name="T66" fmla="*/ 46 w 68"/>
                <a:gd name="T67" fmla="*/ 245 h 250"/>
                <a:gd name="T68" fmla="*/ 68 w 68"/>
                <a:gd name="T69" fmla="*/ 250 h 250"/>
                <a:gd name="T70" fmla="*/ 66 w 68"/>
                <a:gd name="T71" fmla="*/ 245 h 250"/>
                <a:gd name="T72" fmla="*/ 62 w 68"/>
                <a:gd name="T73" fmla="*/ 241 h 250"/>
                <a:gd name="T74" fmla="*/ 56 w 68"/>
                <a:gd name="T75" fmla="*/ 234 h 250"/>
                <a:gd name="T76" fmla="*/ 53 w 68"/>
                <a:gd name="T77" fmla="*/ 230 h 250"/>
                <a:gd name="T78" fmla="*/ 51 w 68"/>
                <a:gd name="T79" fmla="*/ 226 h 250"/>
                <a:gd name="T80" fmla="*/ 48 w 68"/>
                <a:gd name="T81" fmla="*/ 221 h 250"/>
                <a:gd name="T82" fmla="*/ 45 w 68"/>
                <a:gd name="T83" fmla="*/ 215 h 250"/>
                <a:gd name="T84" fmla="*/ 42 w 68"/>
                <a:gd name="T85" fmla="*/ 208 h 250"/>
                <a:gd name="T86" fmla="*/ 40 w 68"/>
                <a:gd name="T87" fmla="*/ 203 h 250"/>
                <a:gd name="T88" fmla="*/ 37 w 68"/>
                <a:gd name="T89" fmla="*/ 196 h 250"/>
                <a:gd name="T90" fmla="*/ 34 w 68"/>
                <a:gd name="T91" fmla="*/ 188 h 250"/>
                <a:gd name="T92" fmla="*/ 31 w 68"/>
                <a:gd name="T93" fmla="*/ 180 h 250"/>
                <a:gd name="T94" fmla="*/ 29 w 68"/>
                <a:gd name="T95" fmla="*/ 172 h 250"/>
                <a:gd name="T96" fmla="*/ 27 w 68"/>
                <a:gd name="T97" fmla="*/ 167 h 250"/>
                <a:gd name="T98" fmla="*/ 26 w 68"/>
                <a:gd name="T99" fmla="*/ 163 h 250"/>
                <a:gd name="T100" fmla="*/ 26 w 68"/>
                <a:gd name="T101" fmla="*/ 158 h 250"/>
                <a:gd name="T102" fmla="*/ 25 w 68"/>
                <a:gd name="T103" fmla="*/ 154 h 250"/>
                <a:gd name="T104" fmla="*/ 20 w 68"/>
                <a:gd name="T105" fmla="*/ 133 h 250"/>
                <a:gd name="T106" fmla="*/ 19 w 68"/>
                <a:gd name="T107" fmla="*/ 111 h 250"/>
                <a:gd name="T108" fmla="*/ 19 w 68"/>
                <a:gd name="T109" fmla="*/ 87 h 250"/>
                <a:gd name="T110" fmla="*/ 20 w 68"/>
                <a:gd name="T111" fmla="*/ 61 h 250"/>
                <a:gd name="T112" fmla="*/ 22 w 68"/>
                <a:gd name="T113" fmla="*/ 46 h 250"/>
                <a:gd name="T114" fmla="*/ 23 w 68"/>
                <a:gd name="T115" fmla="*/ 32 h 250"/>
                <a:gd name="T116" fmla="*/ 26 w 68"/>
                <a:gd name="T117" fmla="*/ 17 h 250"/>
                <a:gd name="T118" fmla="*/ 27 w 68"/>
                <a:gd name="T119" fmla="*/ 9 h 250"/>
                <a:gd name="T120" fmla="*/ 29 w 68"/>
                <a:gd name="T121" fmla="*/ 5 h 250"/>
                <a:gd name="T122" fmla="*/ 30 w 68"/>
                <a:gd name="T123" fmla="*/ 0 h 250"/>
                <a:gd name="T124" fmla="*/ 30 w 68"/>
                <a:gd name="T125" fmla="*/ 0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
                <a:gd name="T190" fmla="*/ 0 h 250"/>
                <a:gd name="T191" fmla="*/ 68 w 68"/>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 h="250">
                  <a:moveTo>
                    <a:pt x="30" y="0"/>
                  </a:moveTo>
                  <a:lnTo>
                    <a:pt x="29" y="3"/>
                  </a:lnTo>
                  <a:lnTo>
                    <a:pt x="26" y="11"/>
                  </a:lnTo>
                  <a:lnTo>
                    <a:pt x="25" y="17"/>
                  </a:lnTo>
                  <a:lnTo>
                    <a:pt x="22" y="24"/>
                  </a:lnTo>
                  <a:lnTo>
                    <a:pt x="20" y="31"/>
                  </a:lnTo>
                  <a:lnTo>
                    <a:pt x="19" y="35"/>
                  </a:lnTo>
                  <a:lnTo>
                    <a:pt x="18" y="39"/>
                  </a:lnTo>
                  <a:lnTo>
                    <a:pt x="16" y="43"/>
                  </a:lnTo>
                  <a:lnTo>
                    <a:pt x="15" y="47"/>
                  </a:lnTo>
                  <a:lnTo>
                    <a:pt x="14" y="51"/>
                  </a:lnTo>
                  <a:lnTo>
                    <a:pt x="12" y="57"/>
                  </a:lnTo>
                  <a:lnTo>
                    <a:pt x="12" y="62"/>
                  </a:lnTo>
                  <a:lnTo>
                    <a:pt x="11" y="66"/>
                  </a:lnTo>
                  <a:lnTo>
                    <a:pt x="10" y="72"/>
                  </a:lnTo>
                  <a:lnTo>
                    <a:pt x="8" y="77"/>
                  </a:lnTo>
                  <a:lnTo>
                    <a:pt x="4" y="99"/>
                  </a:lnTo>
                  <a:lnTo>
                    <a:pt x="1" y="121"/>
                  </a:lnTo>
                  <a:lnTo>
                    <a:pt x="0" y="144"/>
                  </a:lnTo>
                  <a:lnTo>
                    <a:pt x="0" y="166"/>
                  </a:lnTo>
                  <a:lnTo>
                    <a:pt x="1" y="177"/>
                  </a:lnTo>
                  <a:lnTo>
                    <a:pt x="3" y="187"/>
                  </a:lnTo>
                  <a:lnTo>
                    <a:pt x="4" y="192"/>
                  </a:lnTo>
                  <a:lnTo>
                    <a:pt x="5" y="198"/>
                  </a:lnTo>
                  <a:lnTo>
                    <a:pt x="8" y="206"/>
                  </a:lnTo>
                  <a:lnTo>
                    <a:pt x="11" y="210"/>
                  </a:lnTo>
                  <a:lnTo>
                    <a:pt x="12" y="215"/>
                  </a:lnTo>
                  <a:lnTo>
                    <a:pt x="15" y="218"/>
                  </a:lnTo>
                  <a:lnTo>
                    <a:pt x="18" y="222"/>
                  </a:lnTo>
                  <a:lnTo>
                    <a:pt x="20" y="226"/>
                  </a:lnTo>
                  <a:lnTo>
                    <a:pt x="23" y="229"/>
                  </a:lnTo>
                  <a:lnTo>
                    <a:pt x="30" y="236"/>
                  </a:lnTo>
                  <a:lnTo>
                    <a:pt x="38" y="241"/>
                  </a:lnTo>
                  <a:lnTo>
                    <a:pt x="46" y="245"/>
                  </a:lnTo>
                  <a:lnTo>
                    <a:pt x="68" y="250"/>
                  </a:lnTo>
                  <a:lnTo>
                    <a:pt x="66" y="245"/>
                  </a:lnTo>
                  <a:lnTo>
                    <a:pt x="62" y="241"/>
                  </a:lnTo>
                  <a:lnTo>
                    <a:pt x="56" y="234"/>
                  </a:lnTo>
                  <a:lnTo>
                    <a:pt x="53" y="230"/>
                  </a:lnTo>
                  <a:lnTo>
                    <a:pt x="51" y="226"/>
                  </a:lnTo>
                  <a:lnTo>
                    <a:pt x="48" y="221"/>
                  </a:lnTo>
                  <a:lnTo>
                    <a:pt x="45" y="215"/>
                  </a:lnTo>
                  <a:lnTo>
                    <a:pt x="42" y="208"/>
                  </a:lnTo>
                  <a:lnTo>
                    <a:pt x="40" y="203"/>
                  </a:lnTo>
                  <a:lnTo>
                    <a:pt x="37" y="196"/>
                  </a:lnTo>
                  <a:lnTo>
                    <a:pt x="34" y="188"/>
                  </a:lnTo>
                  <a:lnTo>
                    <a:pt x="31" y="180"/>
                  </a:lnTo>
                  <a:lnTo>
                    <a:pt x="29" y="172"/>
                  </a:lnTo>
                  <a:lnTo>
                    <a:pt x="27" y="167"/>
                  </a:lnTo>
                  <a:lnTo>
                    <a:pt x="26" y="163"/>
                  </a:lnTo>
                  <a:lnTo>
                    <a:pt x="26" y="158"/>
                  </a:lnTo>
                  <a:lnTo>
                    <a:pt x="25" y="154"/>
                  </a:lnTo>
                  <a:lnTo>
                    <a:pt x="20" y="133"/>
                  </a:lnTo>
                  <a:lnTo>
                    <a:pt x="19" y="111"/>
                  </a:lnTo>
                  <a:lnTo>
                    <a:pt x="19" y="87"/>
                  </a:lnTo>
                  <a:lnTo>
                    <a:pt x="20" y="61"/>
                  </a:lnTo>
                  <a:lnTo>
                    <a:pt x="22" y="46"/>
                  </a:lnTo>
                  <a:lnTo>
                    <a:pt x="23" y="32"/>
                  </a:lnTo>
                  <a:lnTo>
                    <a:pt x="26" y="17"/>
                  </a:lnTo>
                  <a:lnTo>
                    <a:pt x="27" y="9"/>
                  </a:lnTo>
                  <a:lnTo>
                    <a:pt x="29" y="5"/>
                  </a:lnTo>
                  <a:lnTo>
                    <a:pt x="30" y="0"/>
                  </a:lnTo>
                  <a:close/>
                </a:path>
              </a:pathLst>
            </a:custGeom>
            <a:solidFill>
              <a:srgbClr val="000000"/>
            </a:solidFill>
            <a:ln w="9525">
              <a:noFill/>
              <a:round/>
              <a:headEnd/>
              <a:tailEnd/>
            </a:ln>
          </p:spPr>
          <p:txBody>
            <a:bodyPr/>
            <a:lstStyle/>
            <a:p>
              <a:endParaRPr lang="tr-TR"/>
            </a:p>
          </p:txBody>
        </p:sp>
        <p:sp>
          <p:nvSpPr>
            <p:cNvPr id="6161" name="Freeform 17"/>
            <p:cNvSpPr>
              <a:spLocks/>
            </p:cNvSpPr>
            <p:nvPr/>
          </p:nvSpPr>
          <p:spPr bwMode="auto">
            <a:xfrm>
              <a:off x="4171" y="1971"/>
              <a:ext cx="75" cy="78"/>
            </a:xfrm>
            <a:custGeom>
              <a:avLst/>
              <a:gdLst>
                <a:gd name="T0" fmla="*/ 60 w 75"/>
                <a:gd name="T1" fmla="*/ 0 h 78"/>
                <a:gd name="T2" fmla="*/ 54 w 75"/>
                <a:gd name="T3" fmla="*/ 4 h 78"/>
                <a:gd name="T4" fmla="*/ 47 w 75"/>
                <a:gd name="T5" fmla="*/ 9 h 78"/>
                <a:gd name="T6" fmla="*/ 39 w 75"/>
                <a:gd name="T7" fmla="*/ 15 h 78"/>
                <a:gd name="T8" fmla="*/ 31 w 75"/>
                <a:gd name="T9" fmla="*/ 22 h 78"/>
                <a:gd name="T10" fmla="*/ 23 w 75"/>
                <a:gd name="T11" fmla="*/ 30 h 78"/>
                <a:gd name="T12" fmla="*/ 15 w 75"/>
                <a:gd name="T13" fmla="*/ 38 h 78"/>
                <a:gd name="T14" fmla="*/ 6 w 75"/>
                <a:gd name="T15" fmla="*/ 46 h 78"/>
                <a:gd name="T16" fmla="*/ 2 w 75"/>
                <a:gd name="T17" fmla="*/ 54 h 78"/>
                <a:gd name="T18" fmla="*/ 0 w 75"/>
                <a:gd name="T19" fmla="*/ 61 h 78"/>
                <a:gd name="T20" fmla="*/ 0 w 75"/>
                <a:gd name="T21" fmla="*/ 65 h 78"/>
                <a:gd name="T22" fmla="*/ 0 w 75"/>
                <a:gd name="T23" fmla="*/ 68 h 78"/>
                <a:gd name="T24" fmla="*/ 2 w 75"/>
                <a:gd name="T25" fmla="*/ 71 h 78"/>
                <a:gd name="T26" fmla="*/ 5 w 75"/>
                <a:gd name="T27" fmla="*/ 72 h 78"/>
                <a:gd name="T28" fmla="*/ 13 w 75"/>
                <a:gd name="T29" fmla="*/ 76 h 78"/>
                <a:gd name="T30" fmla="*/ 28 w 75"/>
                <a:gd name="T31" fmla="*/ 78 h 78"/>
                <a:gd name="T32" fmla="*/ 75 w 75"/>
                <a:gd name="T33" fmla="*/ 74 h 78"/>
                <a:gd name="T34" fmla="*/ 60 w 75"/>
                <a:gd name="T35" fmla="*/ 0 h 78"/>
                <a:gd name="T36" fmla="*/ 60 w 75"/>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78"/>
                <a:gd name="T59" fmla="*/ 75 w 75"/>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78">
                  <a:moveTo>
                    <a:pt x="60" y="0"/>
                  </a:moveTo>
                  <a:lnTo>
                    <a:pt x="54" y="4"/>
                  </a:lnTo>
                  <a:lnTo>
                    <a:pt x="47" y="9"/>
                  </a:lnTo>
                  <a:lnTo>
                    <a:pt x="39" y="15"/>
                  </a:lnTo>
                  <a:lnTo>
                    <a:pt x="31" y="22"/>
                  </a:lnTo>
                  <a:lnTo>
                    <a:pt x="23" y="30"/>
                  </a:lnTo>
                  <a:lnTo>
                    <a:pt x="15" y="38"/>
                  </a:lnTo>
                  <a:lnTo>
                    <a:pt x="6" y="46"/>
                  </a:lnTo>
                  <a:lnTo>
                    <a:pt x="2" y="54"/>
                  </a:lnTo>
                  <a:lnTo>
                    <a:pt x="0" y="61"/>
                  </a:lnTo>
                  <a:lnTo>
                    <a:pt x="0" y="65"/>
                  </a:lnTo>
                  <a:lnTo>
                    <a:pt x="0" y="68"/>
                  </a:lnTo>
                  <a:lnTo>
                    <a:pt x="2" y="71"/>
                  </a:lnTo>
                  <a:lnTo>
                    <a:pt x="5" y="72"/>
                  </a:lnTo>
                  <a:lnTo>
                    <a:pt x="13" y="76"/>
                  </a:lnTo>
                  <a:lnTo>
                    <a:pt x="28" y="78"/>
                  </a:lnTo>
                  <a:lnTo>
                    <a:pt x="75" y="74"/>
                  </a:lnTo>
                  <a:lnTo>
                    <a:pt x="60" y="0"/>
                  </a:lnTo>
                  <a:close/>
                </a:path>
              </a:pathLst>
            </a:custGeom>
            <a:solidFill>
              <a:srgbClr val="000000"/>
            </a:solidFill>
            <a:ln w="9525">
              <a:noFill/>
              <a:round/>
              <a:headEnd/>
              <a:tailEnd/>
            </a:ln>
          </p:spPr>
          <p:txBody>
            <a:bodyPr/>
            <a:lstStyle/>
            <a:p>
              <a:endParaRPr lang="tr-TR"/>
            </a:p>
          </p:txBody>
        </p:sp>
        <p:sp>
          <p:nvSpPr>
            <p:cNvPr id="6162" name="Freeform 18"/>
            <p:cNvSpPr>
              <a:spLocks/>
            </p:cNvSpPr>
            <p:nvPr/>
          </p:nvSpPr>
          <p:spPr bwMode="auto">
            <a:xfrm>
              <a:off x="4695" y="2815"/>
              <a:ext cx="112" cy="149"/>
            </a:xfrm>
            <a:custGeom>
              <a:avLst/>
              <a:gdLst>
                <a:gd name="T0" fmla="*/ 1 w 112"/>
                <a:gd name="T1" fmla="*/ 11 h 149"/>
                <a:gd name="T2" fmla="*/ 6 w 112"/>
                <a:gd name="T3" fmla="*/ 21 h 149"/>
                <a:gd name="T4" fmla="*/ 12 w 112"/>
                <a:gd name="T5" fmla="*/ 31 h 149"/>
                <a:gd name="T6" fmla="*/ 16 w 112"/>
                <a:gd name="T7" fmla="*/ 40 h 149"/>
                <a:gd name="T8" fmla="*/ 20 w 112"/>
                <a:gd name="T9" fmla="*/ 48 h 149"/>
                <a:gd name="T10" fmla="*/ 26 w 112"/>
                <a:gd name="T11" fmla="*/ 57 h 149"/>
                <a:gd name="T12" fmla="*/ 31 w 112"/>
                <a:gd name="T13" fmla="*/ 67 h 149"/>
                <a:gd name="T14" fmla="*/ 38 w 112"/>
                <a:gd name="T15" fmla="*/ 78 h 149"/>
                <a:gd name="T16" fmla="*/ 43 w 112"/>
                <a:gd name="T17" fmla="*/ 88 h 149"/>
                <a:gd name="T18" fmla="*/ 50 w 112"/>
                <a:gd name="T19" fmla="*/ 97 h 149"/>
                <a:gd name="T20" fmla="*/ 56 w 112"/>
                <a:gd name="T21" fmla="*/ 107 h 149"/>
                <a:gd name="T22" fmla="*/ 62 w 112"/>
                <a:gd name="T23" fmla="*/ 116 h 149"/>
                <a:gd name="T24" fmla="*/ 72 w 112"/>
                <a:gd name="T25" fmla="*/ 129 h 149"/>
                <a:gd name="T26" fmla="*/ 83 w 112"/>
                <a:gd name="T27" fmla="*/ 141 h 149"/>
                <a:gd name="T28" fmla="*/ 94 w 112"/>
                <a:gd name="T29" fmla="*/ 149 h 149"/>
                <a:gd name="T30" fmla="*/ 108 w 112"/>
                <a:gd name="T31" fmla="*/ 142 h 149"/>
                <a:gd name="T32" fmla="*/ 110 w 112"/>
                <a:gd name="T33" fmla="*/ 96 h 149"/>
                <a:gd name="T34" fmla="*/ 108 w 112"/>
                <a:gd name="T35" fmla="*/ 67 h 149"/>
                <a:gd name="T36" fmla="*/ 105 w 112"/>
                <a:gd name="T37" fmla="*/ 42 h 149"/>
                <a:gd name="T38" fmla="*/ 99 w 112"/>
                <a:gd name="T39" fmla="*/ 15 h 149"/>
                <a:gd name="T40" fmla="*/ 97 w 112"/>
                <a:gd name="T41" fmla="*/ 33 h 149"/>
                <a:gd name="T42" fmla="*/ 95 w 112"/>
                <a:gd name="T43" fmla="*/ 60 h 149"/>
                <a:gd name="T44" fmla="*/ 91 w 112"/>
                <a:gd name="T45" fmla="*/ 81 h 149"/>
                <a:gd name="T46" fmla="*/ 87 w 112"/>
                <a:gd name="T47" fmla="*/ 92 h 149"/>
                <a:gd name="T48" fmla="*/ 82 w 112"/>
                <a:gd name="T49" fmla="*/ 100 h 149"/>
                <a:gd name="T50" fmla="*/ 71 w 112"/>
                <a:gd name="T51" fmla="*/ 103 h 149"/>
                <a:gd name="T52" fmla="*/ 54 w 112"/>
                <a:gd name="T53" fmla="*/ 94 h 149"/>
                <a:gd name="T54" fmla="*/ 42 w 112"/>
                <a:gd name="T55" fmla="*/ 81 h 149"/>
                <a:gd name="T56" fmla="*/ 35 w 112"/>
                <a:gd name="T57" fmla="*/ 70 h 149"/>
                <a:gd name="T58" fmla="*/ 27 w 112"/>
                <a:gd name="T59" fmla="*/ 57 h 149"/>
                <a:gd name="T60" fmla="*/ 19 w 112"/>
                <a:gd name="T61" fmla="*/ 44 h 149"/>
                <a:gd name="T62" fmla="*/ 13 w 112"/>
                <a:gd name="T63" fmla="*/ 36 h 149"/>
                <a:gd name="T64" fmla="*/ 9 w 112"/>
                <a:gd name="T65" fmla="*/ 27 h 149"/>
                <a:gd name="T66" fmla="*/ 4 w 112"/>
                <a:gd name="T67" fmla="*/ 18 h 149"/>
                <a:gd name="T68" fmla="*/ 0 w 112"/>
                <a:gd name="T69" fmla="*/ 7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149"/>
                <a:gd name="T107" fmla="*/ 112 w 112"/>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149">
                  <a:moveTo>
                    <a:pt x="0" y="7"/>
                  </a:moveTo>
                  <a:lnTo>
                    <a:pt x="1" y="11"/>
                  </a:lnTo>
                  <a:lnTo>
                    <a:pt x="4" y="15"/>
                  </a:lnTo>
                  <a:lnTo>
                    <a:pt x="6" y="21"/>
                  </a:lnTo>
                  <a:lnTo>
                    <a:pt x="9" y="27"/>
                  </a:lnTo>
                  <a:lnTo>
                    <a:pt x="12" y="31"/>
                  </a:lnTo>
                  <a:lnTo>
                    <a:pt x="13" y="36"/>
                  </a:lnTo>
                  <a:lnTo>
                    <a:pt x="16" y="40"/>
                  </a:lnTo>
                  <a:lnTo>
                    <a:pt x="19" y="44"/>
                  </a:lnTo>
                  <a:lnTo>
                    <a:pt x="20" y="48"/>
                  </a:lnTo>
                  <a:lnTo>
                    <a:pt x="23" y="53"/>
                  </a:lnTo>
                  <a:lnTo>
                    <a:pt x="26" y="57"/>
                  </a:lnTo>
                  <a:lnTo>
                    <a:pt x="28" y="63"/>
                  </a:lnTo>
                  <a:lnTo>
                    <a:pt x="31" y="67"/>
                  </a:lnTo>
                  <a:lnTo>
                    <a:pt x="35" y="73"/>
                  </a:lnTo>
                  <a:lnTo>
                    <a:pt x="38" y="78"/>
                  </a:lnTo>
                  <a:lnTo>
                    <a:pt x="41" y="82"/>
                  </a:lnTo>
                  <a:lnTo>
                    <a:pt x="43" y="88"/>
                  </a:lnTo>
                  <a:lnTo>
                    <a:pt x="47" y="93"/>
                  </a:lnTo>
                  <a:lnTo>
                    <a:pt x="50" y="97"/>
                  </a:lnTo>
                  <a:lnTo>
                    <a:pt x="53" y="103"/>
                  </a:lnTo>
                  <a:lnTo>
                    <a:pt x="56" y="107"/>
                  </a:lnTo>
                  <a:lnTo>
                    <a:pt x="60" y="112"/>
                  </a:lnTo>
                  <a:lnTo>
                    <a:pt x="62" y="116"/>
                  </a:lnTo>
                  <a:lnTo>
                    <a:pt x="65" y="120"/>
                  </a:lnTo>
                  <a:lnTo>
                    <a:pt x="72" y="129"/>
                  </a:lnTo>
                  <a:lnTo>
                    <a:pt x="78" y="135"/>
                  </a:lnTo>
                  <a:lnTo>
                    <a:pt x="83" y="141"/>
                  </a:lnTo>
                  <a:lnTo>
                    <a:pt x="88" y="145"/>
                  </a:lnTo>
                  <a:lnTo>
                    <a:pt x="94" y="149"/>
                  </a:lnTo>
                  <a:lnTo>
                    <a:pt x="102" y="149"/>
                  </a:lnTo>
                  <a:lnTo>
                    <a:pt x="108" y="142"/>
                  </a:lnTo>
                  <a:lnTo>
                    <a:pt x="112" y="125"/>
                  </a:lnTo>
                  <a:lnTo>
                    <a:pt x="110" y="96"/>
                  </a:lnTo>
                  <a:lnTo>
                    <a:pt x="109" y="77"/>
                  </a:lnTo>
                  <a:lnTo>
                    <a:pt x="108" y="67"/>
                  </a:lnTo>
                  <a:lnTo>
                    <a:pt x="106" y="55"/>
                  </a:lnTo>
                  <a:lnTo>
                    <a:pt x="105" y="42"/>
                  </a:lnTo>
                  <a:lnTo>
                    <a:pt x="102" y="30"/>
                  </a:lnTo>
                  <a:lnTo>
                    <a:pt x="99" y="15"/>
                  </a:lnTo>
                  <a:lnTo>
                    <a:pt x="97" y="0"/>
                  </a:lnTo>
                  <a:lnTo>
                    <a:pt x="97" y="33"/>
                  </a:lnTo>
                  <a:lnTo>
                    <a:pt x="97" y="47"/>
                  </a:lnTo>
                  <a:lnTo>
                    <a:pt x="95" y="60"/>
                  </a:lnTo>
                  <a:lnTo>
                    <a:pt x="93" y="74"/>
                  </a:lnTo>
                  <a:lnTo>
                    <a:pt x="91" y="81"/>
                  </a:lnTo>
                  <a:lnTo>
                    <a:pt x="88" y="86"/>
                  </a:lnTo>
                  <a:lnTo>
                    <a:pt x="87" y="92"/>
                  </a:lnTo>
                  <a:lnTo>
                    <a:pt x="84" y="96"/>
                  </a:lnTo>
                  <a:lnTo>
                    <a:pt x="82" y="100"/>
                  </a:lnTo>
                  <a:lnTo>
                    <a:pt x="78" y="103"/>
                  </a:lnTo>
                  <a:lnTo>
                    <a:pt x="71" y="103"/>
                  </a:lnTo>
                  <a:lnTo>
                    <a:pt x="60" y="99"/>
                  </a:lnTo>
                  <a:lnTo>
                    <a:pt x="54" y="94"/>
                  </a:lnTo>
                  <a:lnTo>
                    <a:pt x="49" y="89"/>
                  </a:lnTo>
                  <a:lnTo>
                    <a:pt x="42" y="81"/>
                  </a:lnTo>
                  <a:lnTo>
                    <a:pt x="39" y="75"/>
                  </a:lnTo>
                  <a:lnTo>
                    <a:pt x="35" y="70"/>
                  </a:lnTo>
                  <a:lnTo>
                    <a:pt x="31" y="64"/>
                  </a:lnTo>
                  <a:lnTo>
                    <a:pt x="27" y="57"/>
                  </a:lnTo>
                  <a:lnTo>
                    <a:pt x="23" y="51"/>
                  </a:lnTo>
                  <a:lnTo>
                    <a:pt x="19" y="44"/>
                  </a:lnTo>
                  <a:lnTo>
                    <a:pt x="16" y="40"/>
                  </a:lnTo>
                  <a:lnTo>
                    <a:pt x="13" y="36"/>
                  </a:lnTo>
                  <a:lnTo>
                    <a:pt x="12" y="31"/>
                  </a:lnTo>
                  <a:lnTo>
                    <a:pt x="9" y="27"/>
                  </a:lnTo>
                  <a:lnTo>
                    <a:pt x="6" y="22"/>
                  </a:lnTo>
                  <a:lnTo>
                    <a:pt x="4" y="18"/>
                  </a:lnTo>
                  <a:lnTo>
                    <a:pt x="2" y="12"/>
                  </a:lnTo>
                  <a:lnTo>
                    <a:pt x="0" y="7"/>
                  </a:lnTo>
                  <a:close/>
                </a:path>
              </a:pathLst>
            </a:custGeom>
            <a:solidFill>
              <a:srgbClr val="000000"/>
            </a:solidFill>
            <a:ln w="9525">
              <a:noFill/>
              <a:round/>
              <a:headEnd/>
              <a:tailEnd/>
            </a:ln>
          </p:spPr>
          <p:txBody>
            <a:bodyPr/>
            <a:lstStyle/>
            <a:p>
              <a:endParaRPr lang="tr-TR"/>
            </a:p>
          </p:txBody>
        </p:sp>
        <p:sp>
          <p:nvSpPr>
            <p:cNvPr id="6163" name="Freeform 19"/>
            <p:cNvSpPr>
              <a:spLocks/>
            </p:cNvSpPr>
            <p:nvPr/>
          </p:nvSpPr>
          <p:spPr bwMode="auto">
            <a:xfrm>
              <a:off x="4481" y="2909"/>
              <a:ext cx="107" cy="162"/>
            </a:xfrm>
            <a:custGeom>
              <a:avLst/>
              <a:gdLst>
                <a:gd name="T0" fmla="*/ 1 w 107"/>
                <a:gd name="T1" fmla="*/ 18 h 162"/>
                <a:gd name="T2" fmla="*/ 7 w 107"/>
                <a:gd name="T3" fmla="*/ 29 h 162"/>
                <a:gd name="T4" fmla="*/ 14 w 107"/>
                <a:gd name="T5" fmla="*/ 44 h 162"/>
                <a:gd name="T6" fmla="*/ 18 w 107"/>
                <a:gd name="T7" fmla="*/ 54 h 162"/>
                <a:gd name="T8" fmla="*/ 22 w 107"/>
                <a:gd name="T9" fmla="*/ 63 h 162"/>
                <a:gd name="T10" fmla="*/ 27 w 107"/>
                <a:gd name="T11" fmla="*/ 73 h 162"/>
                <a:gd name="T12" fmla="*/ 32 w 107"/>
                <a:gd name="T13" fmla="*/ 84 h 162"/>
                <a:gd name="T14" fmla="*/ 37 w 107"/>
                <a:gd name="T15" fmla="*/ 93 h 162"/>
                <a:gd name="T16" fmla="*/ 43 w 107"/>
                <a:gd name="T17" fmla="*/ 104 h 162"/>
                <a:gd name="T18" fmla="*/ 49 w 107"/>
                <a:gd name="T19" fmla="*/ 114 h 162"/>
                <a:gd name="T20" fmla="*/ 55 w 107"/>
                <a:gd name="T21" fmla="*/ 125 h 162"/>
                <a:gd name="T22" fmla="*/ 60 w 107"/>
                <a:gd name="T23" fmla="*/ 133 h 162"/>
                <a:gd name="T24" fmla="*/ 66 w 107"/>
                <a:gd name="T25" fmla="*/ 141 h 162"/>
                <a:gd name="T26" fmla="*/ 73 w 107"/>
                <a:gd name="T27" fmla="*/ 148 h 162"/>
                <a:gd name="T28" fmla="*/ 82 w 107"/>
                <a:gd name="T29" fmla="*/ 159 h 162"/>
                <a:gd name="T30" fmla="*/ 96 w 107"/>
                <a:gd name="T31" fmla="*/ 162 h 162"/>
                <a:gd name="T32" fmla="*/ 104 w 107"/>
                <a:gd name="T33" fmla="*/ 145 h 162"/>
                <a:gd name="T34" fmla="*/ 107 w 107"/>
                <a:gd name="T35" fmla="*/ 104 h 162"/>
                <a:gd name="T36" fmla="*/ 104 w 107"/>
                <a:gd name="T37" fmla="*/ 59 h 162"/>
                <a:gd name="T38" fmla="*/ 100 w 107"/>
                <a:gd name="T39" fmla="*/ 17 h 162"/>
                <a:gd name="T40" fmla="*/ 97 w 107"/>
                <a:gd name="T41" fmla="*/ 36 h 162"/>
                <a:gd name="T42" fmla="*/ 93 w 107"/>
                <a:gd name="T43" fmla="*/ 66 h 162"/>
                <a:gd name="T44" fmla="*/ 89 w 107"/>
                <a:gd name="T45" fmla="*/ 85 h 162"/>
                <a:gd name="T46" fmla="*/ 86 w 107"/>
                <a:gd name="T47" fmla="*/ 95 h 162"/>
                <a:gd name="T48" fmla="*/ 81 w 107"/>
                <a:gd name="T49" fmla="*/ 106 h 162"/>
                <a:gd name="T50" fmla="*/ 74 w 107"/>
                <a:gd name="T51" fmla="*/ 113 h 162"/>
                <a:gd name="T52" fmla="*/ 56 w 107"/>
                <a:gd name="T53" fmla="*/ 111 h 162"/>
                <a:gd name="T54" fmla="*/ 45 w 107"/>
                <a:gd name="T55" fmla="*/ 100 h 162"/>
                <a:gd name="T56" fmla="*/ 40 w 107"/>
                <a:gd name="T57" fmla="*/ 92 h 162"/>
                <a:gd name="T58" fmla="*/ 33 w 107"/>
                <a:gd name="T59" fmla="*/ 81 h 162"/>
                <a:gd name="T60" fmla="*/ 25 w 107"/>
                <a:gd name="T61" fmla="*/ 69 h 162"/>
                <a:gd name="T62" fmla="*/ 18 w 107"/>
                <a:gd name="T63" fmla="*/ 52 h 162"/>
                <a:gd name="T64" fmla="*/ 14 w 107"/>
                <a:gd name="T65" fmla="*/ 44 h 162"/>
                <a:gd name="T66" fmla="*/ 10 w 107"/>
                <a:gd name="T67" fmla="*/ 36 h 162"/>
                <a:gd name="T68" fmla="*/ 4 w 107"/>
                <a:gd name="T69" fmla="*/ 25 h 162"/>
                <a:gd name="T70" fmla="*/ 0 w 107"/>
                <a:gd name="T71" fmla="*/ 14 h 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62"/>
                <a:gd name="T110" fmla="*/ 107 w 107"/>
                <a:gd name="T111" fmla="*/ 162 h 1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62">
                  <a:moveTo>
                    <a:pt x="0" y="14"/>
                  </a:moveTo>
                  <a:lnTo>
                    <a:pt x="1" y="18"/>
                  </a:lnTo>
                  <a:lnTo>
                    <a:pt x="4" y="24"/>
                  </a:lnTo>
                  <a:lnTo>
                    <a:pt x="7" y="29"/>
                  </a:lnTo>
                  <a:lnTo>
                    <a:pt x="10" y="36"/>
                  </a:lnTo>
                  <a:lnTo>
                    <a:pt x="14" y="44"/>
                  </a:lnTo>
                  <a:lnTo>
                    <a:pt x="15" y="48"/>
                  </a:lnTo>
                  <a:lnTo>
                    <a:pt x="18" y="54"/>
                  </a:lnTo>
                  <a:lnTo>
                    <a:pt x="19" y="58"/>
                  </a:lnTo>
                  <a:lnTo>
                    <a:pt x="22" y="63"/>
                  </a:lnTo>
                  <a:lnTo>
                    <a:pt x="25" y="67"/>
                  </a:lnTo>
                  <a:lnTo>
                    <a:pt x="27" y="73"/>
                  </a:lnTo>
                  <a:lnTo>
                    <a:pt x="30" y="78"/>
                  </a:lnTo>
                  <a:lnTo>
                    <a:pt x="32" y="84"/>
                  </a:lnTo>
                  <a:lnTo>
                    <a:pt x="34" y="88"/>
                  </a:lnTo>
                  <a:lnTo>
                    <a:pt x="37" y="93"/>
                  </a:lnTo>
                  <a:lnTo>
                    <a:pt x="41" y="99"/>
                  </a:lnTo>
                  <a:lnTo>
                    <a:pt x="43" y="104"/>
                  </a:lnTo>
                  <a:lnTo>
                    <a:pt x="47" y="110"/>
                  </a:lnTo>
                  <a:lnTo>
                    <a:pt x="49" y="114"/>
                  </a:lnTo>
                  <a:lnTo>
                    <a:pt x="52" y="119"/>
                  </a:lnTo>
                  <a:lnTo>
                    <a:pt x="55" y="125"/>
                  </a:lnTo>
                  <a:lnTo>
                    <a:pt x="58" y="129"/>
                  </a:lnTo>
                  <a:lnTo>
                    <a:pt x="60" y="133"/>
                  </a:lnTo>
                  <a:lnTo>
                    <a:pt x="63" y="137"/>
                  </a:lnTo>
                  <a:lnTo>
                    <a:pt x="66" y="141"/>
                  </a:lnTo>
                  <a:lnTo>
                    <a:pt x="69" y="145"/>
                  </a:lnTo>
                  <a:lnTo>
                    <a:pt x="73" y="148"/>
                  </a:lnTo>
                  <a:lnTo>
                    <a:pt x="77" y="155"/>
                  </a:lnTo>
                  <a:lnTo>
                    <a:pt x="82" y="159"/>
                  </a:lnTo>
                  <a:lnTo>
                    <a:pt x="88" y="162"/>
                  </a:lnTo>
                  <a:lnTo>
                    <a:pt x="96" y="162"/>
                  </a:lnTo>
                  <a:lnTo>
                    <a:pt x="101" y="154"/>
                  </a:lnTo>
                  <a:lnTo>
                    <a:pt x="104" y="145"/>
                  </a:lnTo>
                  <a:lnTo>
                    <a:pt x="105" y="135"/>
                  </a:lnTo>
                  <a:lnTo>
                    <a:pt x="107" y="104"/>
                  </a:lnTo>
                  <a:lnTo>
                    <a:pt x="107" y="84"/>
                  </a:lnTo>
                  <a:lnTo>
                    <a:pt x="104" y="59"/>
                  </a:lnTo>
                  <a:lnTo>
                    <a:pt x="101" y="32"/>
                  </a:lnTo>
                  <a:lnTo>
                    <a:pt x="100" y="17"/>
                  </a:lnTo>
                  <a:lnTo>
                    <a:pt x="99" y="0"/>
                  </a:lnTo>
                  <a:lnTo>
                    <a:pt x="97" y="36"/>
                  </a:lnTo>
                  <a:lnTo>
                    <a:pt x="95" y="51"/>
                  </a:lnTo>
                  <a:lnTo>
                    <a:pt x="93" y="66"/>
                  </a:lnTo>
                  <a:lnTo>
                    <a:pt x="90" y="81"/>
                  </a:lnTo>
                  <a:lnTo>
                    <a:pt x="89" y="85"/>
                  </a:lnTo>
                  <a:lnTo>
                    <a:pt x="88" y="88"/>
                  </a:lnTo>
                  <a:lnTo>
                    <a:pt x="86" y="95"/>
                  </a:lnTo>
                  <a:lnTo>
                    <a:pt x="84" y="102"/>
                  </a:lnTo>
                  <a:lnTo>
                    <a:pt x="81" y="106"/>
                  </a:lnTo>
                  <a:lnTo>
                    <a:pt x="77" y="110"/>
                  </a:lnTo>
                  <a:lnTo>
                    <a:pt x="74" y="113"/>
                  </a:lnTo>
                  <a:lnTo>
                    <a:pt x="66" y="115"/>
                  </a:lnTo>
                  <a:lnTo>
                    <a:pt x="56" y="111"/>
                  </a:lnTo>
                  <a:lnTo>
                    <a:pt x="51" y="107"/>
                  </a:lnTo>
                  <a:lnTo>
                    <a:pt x="45" y="100"/>
                  </a:lnTo>
                  <a:lnTo>
                    <a:pt x="43" y="96"/>
                  </a:lnTo>
                  <a:lnTo>
                    <a:pt x="40" y="92"/>
                  </a:lnTo>
                  <a:lnTo>
                    <a:pt x="36" y="87"/>
                  </a:lnTo>
                  <a:lnTo>
                    <a:pt x="33" y="81"/>
                  </a:lnTo>
                  <a:lnTo>
                    <a:pt x="29" y="76"/>
                  </a:lnTo>
                  <a:lnTo>
                    <a:pt x="25" y="69"/>
                  </a:lnTo>
                  <a:lnTo>
                    <a:pt x="21" y="61"/>
                  </a:lnTo>
                  <a:lnTo>
                    <a:pt x="18" y="52"/>
                  </a:lnTo>
                  <a:lnTo>
                    <a:pt x="15" y="48"/>
                  </a:lnTo>
                  <a:lnTo>
                    <a:pt x="14" y="44"/>
                  </a:lnTo>
                  <a:lnTo>
                    <a:pt x="11" y="40"/>
                  </a:lnTo>
                  <a:lnTo>
                    <a:pt x="10" y="36"/>
                  </a:lnTo>
                  <a:lnTo>
                    <a:pt x="7" y="31"/>
                  </a:lnTo>
                  <a:lnTo>
                    <a:pt x="4" y="25"/>
                  </a:lnTo>
                  <a:lnTo>
                    <a:pt x="3" y="20"/>
                  </a:lnTo>
                  <a:lnTo>
                    <a:pt x="0" y="14"/>
                  </a:lnTo>
                  <a:close/>
                </a:path>
              </a:pathLst>
            </a:custGeom>
            <a:solidFill>
              <a:srgbClr val="000000"/>
            </a:solidFill>
            <a:ln w="9525">
              <a:noFill/>
              <a:round/>
              <a:headEnd/>
              <a:tailEnd/>
            </a:ln>
          </p:spPr>
          <p:txBody>
            <a:bodyPr/>
            <a:lstStyle/>
            <a:p>
              <a:endParaRPr lang="tr-TR"/>
            </a:p>
          </p:txBody>
        </p:sp>
        <p:sp>
          <p:nvSpPr>
            <p:cNvPr id="6164" name="Freeform 20"/>
            <p:cNvSpPr>
              <a:spLocks/>
            </p:cNvSpPr>
            <p:nvPr/>
          </p:nvSpPr>
          <p:spPr bwMode="auto">
            <a:xfrm>
              <a:off x="4493" y="1901"/>
              <a:ext cx="47" cy="52"/>
            </a:xfrm>
            <a:custGeom>
              <a:avLst/>
              <a:gdLst>
                <a:gd name="T0" fmla="*/ 2 w 47"/>
                <a:gd name="T1" fmla="*/ 52 h 52"/>
                <a:gd name="T2" fmla="*/ 6 w 47"/>
                <a:gd name="T3" fmla="*/ 51 h 52"/>
                <a:gd name="T4" fmla="*/ 15 w 47"/>
                <a:gd name="T5" fmla="*/ 46 h 52"/>
                <a:gd name="T6" fmla="*/ 28 w 47"/>
                <a:gd name="T7" fmla="*/ 38 h 52"/>
                <a:gd name="T8" fmla="*/ 35 w 47"/>
                <a:gd name="T9" fmla="*/ 34 h 52"/>
                <a:gd name="T10" fmla="*/ 40 w 47"/>
                <a:gd name="T11" fmla="*/ 29 h 52"/>
                <a:gd name="T12" fmla="*/ 47 w 47"/>
                <a:gd name="T13" fmla="*/ 20 h 52"/>
                <a:gd name="T14" fmla="*/ 47 w 47"/>
                <a:gd name="T15" fmla="*/ 15 h 52"/>
                <a:gd name="T16" fmla="*/ 44 w 47"/>
                <a:gd name="T17" fmla="*/ 11 h 52"/>
                <a:gd name="T18" fmla="*/ 39 w 47"/>
                <a:gd name="T19" fmla="*/ 7 h 52"/>
                <a:gd name="T20" fmla="*/ 31 w 47"/>
                <a:gd name="T21" fmla="*/ 4 h 52"/>
                <a:gd name="T22" fmla="*/ 0 w 47"/>
                <a:gd name="T23" fmla="*/ 0 h 52"/>
                <a:gd name="T24" fmla="*/ 2 w 47"/>
                <a:gd name="T25" fmla="*/ 52 h 52"/>
                <a:gd name="T26" fmla="*/ 2 w 47"/>
                <a:gd name="T27" fmla="*/ 5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52"/>
                <a:gd name="T44" fmla="*/ 47 w 47"/>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52">
                  <a:moveTo>
                    <a:pt x="2" y="52"/>
                  </a:moveTo>
                  <a:lnTo>
                    <a:pt x="6" y="51"/>
                  </a:lnTo>
                  <a:lnTo>
                    <a:pt x="15" y="46"/>
                  </a:lnTo>
                  <a:lnTo>
                    <a:pt x="28" y="38"/>
                  </a:lnTo>
                  <a:lnTo>
                    <a:pt x="35" y="34"/>
                  </a:lnTo>
                  <a:lnTo>
                    <a:pt x="40" y="29"/>
                  </a:lnTo>
                  <a:lnTo>
                    <a:pt x="47" y="20"/>
                  </a:lnTo>
                  <a:lnTo>
                    <a:pt x="47" y="15"/>
                  </a:lnTo>
                  <a:lnTo>
                    <a:pt x="44" y="11"/>
                  </a:lnTo>
                  <a:lnTo>
                    <a:pt x="39" y="7"/>
                  </a:lnTo>
                  <a:lnTo>
                    <a:pt x="31" y="4"/>
                  </a:lnTo>
                  <a:lnTo>
                    <a:pt x="0" y="0"/>
                  </a:lnTo>
                  <a:lnTo>
                    <a:pt x="2" y="52"/>
                  </a:lnTo>
                  <a:close/>
                </a:path>
              </a:pathLst>
            </a:custGeom>
            <a:solidFill>
              <a:srgbClr val="000000"/>
            </a:solidFill>
            <a:ln w="9525">
              <a:noFill/>
              <a:round/>
              <a:headEnd/>
              <a:tailEnd/>
            </a:ln>
          </p:spPr>
          <p:txBody>
            <a:bodyPr/>
            <a:lstStyle/>
            <a:p>
              <a:endParaRPr lang="tr-TR"/>
            </a:p>
          </p:txBody>
        </p:sp>
        <p:sp>
          <p:nvSpPr>
            <p:cNvPr id="6165" name="Freeform 21"/>
            <p:cNvSpPr>
              <a:spLocks/>
            </p:cNvSpPr>
            <p:nvPr/>
          </p:nvSpPr>
          <p:spPr bwMode="auto">
            <a:xfrm>
              <a:off x="4264" y="1845"/>
              <a:ext cx="117" cy="134"/>
            </a:xfrm>
            <a:custGeom>
              <a:avLst/>
              <a:gdLst>
                <a:gd name="T0" fmla="*/ 26 w 117"/>
                <a:gd name="T1" fmla="*/ 8 h 134"/>
                <a:gd name="T2" fmla="*/ 12 w 117"/>
                <a:gd name="T3" fmla="*/ 20 h 134"/>
                <a:gd name="T4" fmla="*/ 5 w 117"/>
                <a:gd name="T5" fmla="*/ 33 h 134"/>
                <a:gd name="T6" fmla="*/ 0 w 117"/>
                <a:gd name="T7" fmla="*/ 57 h 134"/>
                <a:gd name="T8" fmla="*/ 4 w 117"/>
                <a:gd name="T9" fmla="*/ 72 h 134"/>
                <a:gd name="T10" fmla="*/ 8 w 117"/>
                <a:gd name="T11" fmla="*/ 83 h 134"/>
                <a:gd name="T12" fmla="*/ 15 w 117"/>
                <a:gd name="T13" fmla="*/ 96 h 134"/>
                <a:gd name="T14" fmla="*/ 24 w 117"/>
                <a:gd name="T15" fmla="*/ 109 h 134"/>
                <a:gd name="T16" fmla="*/ 35 w 117"/>
                <a:gd name="T17" fmla="*/ 119 h 134"/>
                <a:gd name="T18" fmla="*/ 50 w 117"/>
                <a:gd name="T19" fmla="*/ 128 h 134"/>
                <a:gd name="T20" fmla="*/ 80 w 117"/>
                <a:gd name="T21" fmla="*/ 134 h 134"/>
                <a:gd name="T22" fmla="*/ 104 w 117"/>
                <a:gd name="T23" fmla="*/ 122 h 134"/>
                <a:gd name="T24" fmla="*/ 113 w 117"/>
                <a:gd name="T25" fmla="*/ 107 h 134"/>
                <a:gd name="T26" fmla="*/ 117 w 117"/>
                <a:gd name="T27" fmla="*/ 89 h 134"/>
                <a:gd name="T28" fmla="*/ 115 w 117"/>
                <a:gd name="T29" fmla="*/ 74 h 134"/>
                <a:gd name="T30" fmla="*/ 110 w 117"/>
                <a:gd name="T31" fmla="*/ 64 h 134"/>
                <a:gd name="T32" fmla="*/ 106 w 117"/>
                <a:gd name="T33" fmla="*/ 57 h 134"/>
                <a:gd name="T34" fmla="*/ 99 w 117"/>
                <a:gd name="T35" fmla="*/ 45 h 134"/>
                <a:gd name="T36" fmla="*/ 93 w 117"/>
                <a:gd name="T37" fmla="*/ 35 h 134"/>
                <a:gd name="T38" fmla="*/ 84 w 117"/>
                <a:gd name="T39" fmla="*/ 24 h 134"/>
                <a:gd name="T40" fmla="*/ 75 w 117"/>
                <a:gd name="T41" fmla="*/ 13 h 134"/>
                <a:gd name="T42" fmla="*/ 64 w 117"/>
                <a:gd name="T43" fmla="*/ 5 h 134"/>
                <a:gd name="T44" fmla="*/ 47 w 117"/>
                <a:gd name="T45" fmla="*/ 0 h 134"/>
                <a:gd name="T46" fmla="*/ 56 w 117"/>
                <a:gd name="T47" fmla="*/ 8 h 134"/>
                <a:gd name="T48" fmla="*/ 64 w 117"/>
                <a:gd name="T49" fmla="*/ 18 h 134"/>
                <a:gd name="T50" fmla="*/ 73 w 117"/>
                <a:gd name="T51" fmla="*/ 29 h 134"/>
                <a:gd name="T52" fmla="*/ 83 w 117"/>
                <a:gd name="T53" fmla="*/ 42 h 134"/>
                <a:gd name="T54" fmla="*/ 90 w 117"/>
                <a:gd name="T55" fmla="*/ 55 h 134"/>
                <a:gd name="T56" fmla="*/ 95 w 117"/>
                <a:gd name="T57" fmla="*/ 67 h 134"/>
                <a:gd name="T58" fmla="*/ 95 w 117"/>
                <a:gd name="T59" fmla="*/ 87 h 134"/>
                <a:gd name="T60" fmla="*/ 93 w 117"/>
                <a:gd name="T61" fmla="*/ 96 h 134"/>
                <a:gd name="T62" fmla="*/ 87 w 117"/>
                <a:gd name="T63" fmla="*/ 104 h 134"/>
                <a:gd name="T64" fmla="*/ 72 w 117"/>
                <a:gd name="T65" fmla="*/ 111 h 134"/>
                <a:gd name="T66" fmla="*/ 52 w 117"/>
                <a:gd name="T67" fmla="*/ 104 h 134"/>
                <a:gd name="T68" fmla="*/ 37 w 117"/>
                <a:gd name="T69" fmla="*/ 94 h 134"/>
                <a:gd name="T70" fmla="*/ 26 w 117"/>
                <a:gd name="T71" fmla="*/ 81 h 134"/>
                <a:gd name="T72" fmla="*/ 20 w 117"/>
                <a:gd name="T73" fmla="*/ 65 h 134"/>
                <a:gd name="T74" fmla="*/ 20 w 117"/>
                <a:gd name="T75" fmla="*/ 42 h 134"/>
                <a:gd name="T76" fmla="*/ 22 w 117"/>
                <a:gd name="T77" fmla="*/ 35 h 134"/>
                <a:gd name="T78" fmla="*/ 26 w 117"/>
                <a:gd name="T79" fmla="*/ 22 h 134"/>
                <a:gd name="T80" fmla="*/ 31 w 117"/>
                <a:gd name="T81" fmla="*/ 12 h 134"/>
                <a:gd name="T82" fmla="*/ 35 w 117"/>
                <a:gd name="T83" fmla="*/ 5 h 134"/>
                <a:gd name="T84" fmla="*/ 37 w 117"/>
                <a:gd name="T85" fmla="*/ 3 h 1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34"/>
                <a:gd name="T131" fmla="*/ 117 w 117"/>
                <a:gd name="T132" fmla="*/ 134 h 1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34">
                  <a:moveTo>
                    <a:pt x="37" y="3"/>
                  </a:moveTo>
                  <a:lnTo>
                    <a:pt x="26" y="8"/>
                  </a:lnTo>
                  <a:lnTo>
                    <a:pt x="17" y="15"/>
                  </a:lnTo>
                  <a:lnTo>
                    <a:pt x="12" y="20"/>
                  </a:lnTo>
                  <a:lnTo>
                    <a:pt x="8" y="26"/>
                  </a:lnTo>
                  <a:lnTo>
                    <a:pt x="5" y="33"/>
                  </a:lnTo>
                  <a:lnTo>
                    <a:pt x="2" y="39"/>
                  </a:lnTo>
                  <a:lnTo>
                    <a:pt x="0" y="57"/>
                  </a:lnTo>
                  <a:lnTo>
                    <a:pt x="2" y="67"/>
                  </a:lnTo>
                  <a:lnTo>
                    <a:pt x="4" y="72"/>
                  </a:lnTo>
                  <a:lnTo>
                    <a:pt x="5" y="78"/>
                  </a:lnTo>
                  <a:lnTo>
                    <a:pt x="8" y="83"/>
                  </a:lnTo>
                  <a:lnTo>
                    <a:pt x="12" y="89"/>
                  </a:lnTo>
                  <a:lnTo>
                    <a:pt x="15" y="96"/>
                  </a:lnTo>
                  <a:lnTo>
                    <a:pt x="20" y="102"/>
                  </a:lnTo>
                  <a:lnTo>
                    <a:pt x="24" y="109"/>
                  </a:lnTo>
                  <a:lnTo>
                    <a:pt x="30" y="115"/>
                  </a:lnTo>
                  <a:lnTo>
                    <a:pt x="35" y="119"/>
                  </a:lnTo>
                  <a:lnTo>
                    <a:pt x="41" y="123"/>
                  </a:lnTo>
                  <a:lnTo>
                    <a:pt x="50" y="128"/>
                  </a:lnTo>
                  <a:lnTo>
                    <a:pt x="61" y="133"/>
                  </a:lnTo>
                  <a:lnTo>
                    <a:pt x="80" y="134"/>
                  </a:lnTo>
                  <a:lnTo>
                    <a:pt x="97" y="127"/>
                  </a:lnTo>
                  <a:lnTo>
                    <a:pt x="104" y="122"/>
                  </a:lnTo>
                  <a:lnTo>
                    <a:pt x="109" y="115"/>
                  </a:lnTo>
                  <a:lnTo>
                    <a:pt x="113" y="107"/>
                  </a:lnTo>
                  <a:lnTo>
                    <a:pt x="116" y="98"/>
                  </a:lnTo>
                  <a:lnTo>
                    <a:pt x="117" y="89"/>
                  </a:lnTo>
                  <a:lnTo>
                    <a:pt x="116" y="79"/>
                  </a:lnTo>
                  <a:lnTo>
                    <a:pt x="115" y="74"/>
                  </a:lnTo>
                  <a:lnTo>
                    <a:pt x="113" y="70"/>
                  </a:lnTo>
                  <a:lnTo>
                    <a:pt x="110" y="64"/>
                  </a:lnTo>
                  <a:lnTo>
                    <a:pt x="108" y="60"/>
                  </a:lnTo>
                  <a:lnTo>
                    <a:pt x="106" y="57"/>
                  </a:lnTo>
                  <a:lnTo>
                    <a:pt x="102" y="50"/>
                  </a:lnTo>
                  <a:lnTo>
                    <a:pt x="99" y="45"/>
                  </a:lnTo>
                  <a:lnTo>
                    <a:pt x="97" y="41"/>
                  </a:lnTo>
                  <a:lnTo>
                    <a:pt x="93" y="35"/>
                  </a:lnTo>
                  <a:lnTo>
                    <a:pt x="89" y="30"/>
                  </a:lnTo>
                  <a:lnTo>
                    <a:pt x="84" y="24"/>
                  </a:lnTo>
                  <a:lnTo>
                    <a:pt x="80" y="19"/>
                  </a:lnTo>
                  <a:lnTo>
                    <a:pt x="75" y="13"/>
                  </a:lnTo>
                  <a:lnTo>
                    <a:pt x="71" y="9"/>
                  </a:lnTo>
                  <a:lnTo>
                    <a:pt x="64" y="5"/>
                  </a:lnTo>
                  <a:lnTo>
                    <a:pt x="58" y="3"/>
                  </a:lnTo>
                  <a:lnTo>
                    <a:pt x="47" y="0"/>
                  </a:lnTo>
                  <a:lnTo>
                    <a:pt x="50" y="1"/>
                  </a:lnTo>
                  <a:lnTo>
                    <a:pt x="56" y="8"/>
                  </a:lnTo>
                  <a:lnTo>
                    <a:pt x="60" y="12"/>
                  </a:lnTo>
                  <a:lnTo>
                    <a:pt x="64" y="18"/>
                  </a:lnTo>
                  <a:lnTo>
                    <a:pt x="68" y="23"/>
                  </a:lnTo>
                  <a:lnTo>
                    <a:pt x="73" y="29"/>
                  </a:lnTo>
                  <a:lnTo>
                    <a:pt x="78" y="35"/>
                  </a:lnTo>
                  <a:lnTo>
                    <a:pt x="83" y="42"/>
                  </a:lnTo>
                  <a:lnTo>
                    <a:pt x="87" y="49"/>
                  </a:lnTo>
                  <a:lnTo>
                    <a:pt x="90" y="55"/>
                  </a:lnTo>
                  <a:lnTo>
                    <a:pt x="94" y="61"/>
                  </a:lnTo>
                  <a:lnTo>
                    <a:pt x="95" y="67"/>
                  </a:lnTo>
                  <a:lnTo>
                    <a:pt x="97" y="78"/>
                  </a:lnTo>
                  <a:lnTo>
                    <a:pt x="95" y="87"/>
                  </a:lnTo>
                  <a:lnTo>
                    <a:pt x="94" y="91"/>
                  </a:lnTo>
                  <a:lnTo>
                    <a:pt x="93" y="96"/>
                  </a:lnTo>
                  <a:lnTo>
                    <a:pt x="90" y="100"/>
                  </a:lnTo>
                  <a:lnTo>
                    <a:pt x="87" y="104"/>
                  </a:lnTo>
                  <a:lnTo>
                    <a:pt x="80" y="109"/>
                  </a:lnTo>
                  <a:lnTo>
                    <a:pt x="72" y="111"/>
                  </a:lnTo>
                  <a:lnTo>
                    <a:pt x="63" y="109"/>
                  </a:lnTo>
                  <a:lnTo>
                    <a:pt x="52" y="104"/>
                  </a:lnTo>
                  <a:lnTo>
                    <a:pt x="45" y="100"/>
                  </a:lnTo>
                  <a:lnTo>
                    <a:pt x="37" y="94"/>
                  </a:lnTo>
                  <a:lnTo>
                    <a:pt x="31" y="87"/>
                  </a:lnTo>
                  <a:lnTo>
                    <a:pt x="26" y="81"/>
                  </a:lnTo>
                  <a:lnTo>
                    <a:pt x="23" y="72"/>
                  </a:lnTo>
                  <a:lnTo>
                    <a:pt x="20" y="65"/>
                  </a:lnTo>
                  <a:lnTo>
                    <a:pt x="19" y="50"/>
                  </a:lnTo>
                  <a:lnTo>
                    <a:pt x="20" y="42"/>
                  </a:lnTo>
                  <a:lnTo>
                    <a:pt x="22" y="39"/>
                  </a:lnTo>
                  <a:lnTo>
                    <a:pt x="22" y="35"/>
                  </a:lnTo>
                  <a:lnTo>
                    <a:pt x="24" y="29"/>
                  </a:lnTo>
                  <a:lnTo>
                    <a:pt x="26" y="22"/>
                  </a:lnTo>
                  <a:lnTo>
                    <a:pt x="28" y="16"/>
                  </a:lnTo>
                  <a:lnTo>
                    <a:pt x="31" y="12"/>
                  </a:lnTo>
                  <a:lnTo>
                    <a:pt x="32" y="8"/>
                  </a:lnTo>
                  <a:lnTo>
                    <a:pt x="35" y="5"/>
                  </a:lnTo>
                  <a:lnTo>
                    <a:pt x="37" y="3"/>
                  </a:lnTo>
                  <a:close/>
                </a:path>
              </a:pathLst>
            </a:custGeom>
            <a:solidFill>
              <a:srgbClr val="000000"/>
            </a:solidFill>
            <a:ln w="9525">
              <a:noFill/>
              <a:round/>
              <a:headEnd/>
              <a:tailEnd/>
            </a:ln>
          </p:spPr>
          <p:txBody>
            <a:bodyPr/>
            <a:lstStyle/>
            <a:p>
              <a:endParaRPr lang="tr-TR"/>
            </a:p>
          </p:txBody>
        </p:sp>
        <p:sp>
          <p:nvSpPr>
            <p:cNvPr id="6166" name="Freeform 22"/>
            <p:cNvSpPr>
              <a:spLocks/>
            </p:cNvSpPr>
            <p:nvPr/>
          </p:nvSpPr>
          <p:spPr bwMode="auto">
            <a:xfrm>
              <a:off x="4232" y="1900"/>
              <a:ext cx="51" cy="62"/>
            </a:xfrm>
            <a:custGeom>
              <a:avLst/>
              <a:gdLst>
                <a:gd name="T0" fmla="*/ 0 w 51"/>
                <a:gd name="T1" fmla="*/ 6 h 62"/>
                <a:gd name="T2" fmla="*/ 33 w 51"/>
                <a:gd name="T3" fmla="*/ 0 h 62"/>
                <a:gd name="T4" fmla="*/ 15 w 51"/>
                <a:gd name="T5" fmla="*/ 16 h 62"/>
                <a:gd name="T6" fmla="*/ 38 w 51"/>
                <a:gd name="T7" fmla="*/ 15 h 62"/>
                <a:gd name="T8" fmla="*/ 22 w 51"/>
                <a:gd name="T9" fmla="*/ 28 h 62"/>
                <a:gd name="T10" fmla="*/ 51 w 51"/>
                <a:gd name="T11" fmla="*/ 30 h 62"/>
                <a:gd name="T12" fmla="*/ 6 w 51"/>
                <a:gd name="T13" fmla="*/ 62 h 62"/>
                <a:gd name="T14" fmla="*/ 30 w 51"/>
                <a:gd name="T15" fmla="*/ 35 h 62"/>
                <a:gd name="T16" fmla="*/ 12 w 51"/>
                <a:gd name="T17" fmla="*/ 31 h 62"/>
                <a:gd name="T18" fmla="*/ 18 w 51"/>
                <a:gd name="T19" fmla="*/ 23 h 62"/>
                <a:gd name="T20" fmla="*/ 6 w 51"/>
                <a:gd name="T21" fmla="*/ 20 h 62"/>
                <a:gd name="T22" fmla="*/ 14 w 51"/>
                <a:gd name="T23" fmla="*/ 9 h 62"/>
                <a:gd name="T24" fmla="*/ 0 w 51"/>
                <a:gd name="T25" fmla="*/ 6 h 62"/>
                <a:gd name="T26" fmla="*/ 0 w 51"/>
                <a:gd name="T27" fmla="*/ 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62"/>
                <a:gd name="T44" fmla="*/ 51 w 5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62">
                  <a:moveTo>
                    <a:pt x="0" y="6"/>
                  </a:moveTo>
                  <a:lnTo>
                    <a:pt x="33" y="0"/>
                  </a:lnTo>
                  <a:lnTo>
                    <a:pt x="15" y="16"/>
                  </a:lnTo>
                  <a:lnTo>
                    <a:pt x="38" y="15"/>
                  </a:lnTo>
                  <a:lnTo>
                    <a:pt x="22" y="28"/>
                  </a:lnTo>
                  <a:lnTo>
                    <a:pt x="51" y="30"/>
                  </a:lnTo>
                  <a:lnTo>
                    <a:pt x="6" y="62"/>
                  </a:lnTo>
                  <a:lnTo>
                    <a:pt x="30" y="35"/>
                  </a:lnTo>
                  <a:lnTo>
                    <a:pt x="12" y="31"/>
                  </a:lnTo>
                  <a:lnTo>
                    <a:pt x="18" y="23"/>
                  </a:lnTo>
                  <a:lnTo>
                    <a:pt x="6" y="20"/>
                  </a:lnTo>
                  <a:lnTo>
                    <a:pt x="14" y="9"/>
                  </a:lnTo>
                  <a:lnTo>
                    <a:pt x="0" y="6"/>
                  </a:lnTo>
                  <a:close/>
                </a:path>
              </a:pathLst>
            </a:custGeom>
            <a:solidFill>
              <a:srgbClr val="000000"/>
            </a:solidFill>
            <a:ln w="9525">
              <a:noFill/>
              <a:round/>
              <a:headEnd/>
              <a:tailEnd/>
            </a:ln>
          </p:spPr>
          <p:txBody>
            <a:bodyPr/>
            <a:lstStyle/>
            <a:p>
              <a:endParaRPr lang="tr-TR"/>
            </a:p>
          </p:txBody>
        </p:sp>
        <p:sp>
          <p:nvSpPr>
            <p:cNvPr id="6167" name="Freeform 23"/>
            <p:cNvSpPr>
              <a:spLocks/>
            </p:cNvSpPr>
            <p:nvPr/>
          </p:nvSpPr>
          <p:spPr bwMode="auto">
            <a:xfrm>
              <a:off x="4353" y="1864"/>
              <a:ext cx="49" cy="41"/>
            </a:xfrm>
            <a:custGeom>
              <a:avLst/>
              <a:gdLst>
                <a:gd name="T0" fmla="*/ 28 w 49"/>
                <a:gd name="T1" fmla="*/ 0 h 41"/>
                <a:gd name="T2" fmla="*/ 0 w 49"/>
                <a:gd name="T3" fmla="*/ 15 h 41"/>
                <a:gd name="T4" fmla="*/ 24 w 49"/>
                <a:gd name="T5" fmla="*/ 16 h 41"/>
                <a:gd name="T6" fmla="*/ 6 w 49"/>
                <a:gd name="T7" fmla="*/ 29 h 41"/>
                <a:gd name="T8" fmla="*/ 31 w 49"/>
                <a:gd name="T9" fmla="*/ 27 h 41"/>
                <a:gd name="T10" fmla="*/ 9 w 49"/>
                <a:gd name="T11" fmla="*/ 41 h 41"/>
                <a:gd name="T12" fmla="*/ 49 w 49"/>
                <a:gd name="T13" fmla="*/ 40 h 41"/>
                <a:gd name="T14" fmla="*/ 30 w 49"/>
                <a:gd name="T15" fmla="*/ 34 h 41"/>
                <a:gd name="T16" fmla="*/ 41 w 49"/>
                <a:gd name="T17" fmla="*/ 25 h 41"/>
                <a:gd name="T18" fmla="*/ 23 w 49"/>
                <a:gd name="T19" fmla="*/ 23 h 41"/>
                <a:gd name="T20" fmla="*/ 35 w 49"/>
                <a:gd name="T21" fmla="*/ 14 h 41"/>
                <a:gd name="T22" fmla="*/ 19 w 49"/>
                <a:gd name="T23" fmla="*/ 10 h 41"/>
                <a:gd name="T24" fmla="*/ 28 w 49"/>
                <a:gd name="T25" fmla="*/ 0 h 41"/>
                <a:gd name="T26" fmla="*/ 28 w 49"/>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41"/>
                <a:gd name="T44" fmla="*/ 49 w 49"/>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41">
                  <a:moveTo>
                    <a:pt x="28" y="0"/>
                  </a:moveTo>
                  <a:lnTo>
                    <a:pt x="0" y="15"/>
                  </a:lnTo>
                  <a:lnTo>
                    <a:pt x="24" y="16"/>
                  </a:lnTo>
                  <a:lnTo>
                    <a:pt x="6" y="29"/>
                  </a:lnTo>
                  <a:lnTo>
                    <a:pt x="31" y="27"/>
                  </a:lnTo>
                  <a:lnTo>
                    <a:pt x="9" y="41"/>
                  </a:lnTo>
                  <a:lnTo>
                    <a:pt x="49" y="40"/>
                  </a:lnTo>
                  <a:lnTo>
                    <a:pt x="30" y="34"/>
                  </a:lnTo>
                  <a:lnTo>
                    <a:pt x="41" y="25"/>
                  </a:lnTo>
                  <a:lnTo>
                    <a:pt x="23" y="23"/>
                  </a:lnTo>
                  <a:lnTo>
                    <a:pt x="35" y="14"/>
                  </a:lnTo>
                  <a:lnTo>
                    <a:pt x="19" y="10"/>
                  </a:lnTo>
                  <a:lnTo>
                    <a:pt x="28" y="0"/>
                  </a:lnTo>
                  <a:close/>
                </a:path>
              </a:pathLst>
            </a:custGeom>
            <a:solidFill>
              <a:srgbClr val="000000"/>
            </a:solidFill>
            <a:ln w="9525">
              <a:noFill/>
              <a:round/>
              <a:headEnd/>
              <a:tailEnd/>
            </a:ln>
          </p:spPr>
          <p:txBody>
            <a:bodyPr/>
            <a:lstStyle/>
            <a:p>
              <a:endParaRPr lang="tr-TR"/>
            </a:p>
          </p:txBody>
        </p:sp>
        <p:sp>
          <p:nvSpPr>
            <p:cNvPr id="6168" name="Freeform 24"/>
            <p:cNvSpPr>
              <a:spLocks/>
            </p:cNvSpPr>
            <p:nvPr/>
          </p:nvSpPr>
          <p:spPr bwMode="auto">
            <a:xfrm>
              <a:off x="4208" y="1822"/>
              <a:ext cx="62" cy="67"/>
            </a:xfrm>
            <a:custGeom>
              <a:avLst/>
              <a:gdLst>
                <a:gd name="T0" fmla="*/ 58 w 62"/>
                <a:gd name="T1" fmla="*/ 67 h 67"/>
                <a:gd name="T2" fmla="*/ 57 w 62"/>
                <a:gd name="T3" fmla="*/ 64 h 67"/>
                <a:gd name="T4" fmla="*/ 52 w 62"/>
                <a:gd name="T5" fmla="*/ 58 h 67"/>
                <a:gd name="T6" fmla="*/ 49 w 62"/>
                <a:gd name="T7" fmla="*/ 53 h 67"/>
                <a:gd name="T8" fmla="*/ 45 w 62"/>
                <a:gd name="T9" fmla="*/ 49 h 67"/>
                <a:gd name="T10" fmla="*/ 39 w 62"/>
                <a:gd name="T11" fmla="*/ 43 h 67"/>
                <a:gd name="T12" fmla="*/ 35 w 62"/>
                <a:gd name="T13" fmla="*/ 38 h 67"/>
                <a:gd name="T14" fmla="*/ 30 w 62"/>
                <a:gd name="T15" fmla="*/ 32 h 67"/>
                <a:gd name="T16" fmla="*/ 26 w 62"/>
                <a:gd name="T17" fmla="*/ 27 h 67"/>
                <a:gd name="T18" fmla="*/ 20 w 62"/>
                <a:gd name="T19" fmla="*/ 21 h 67"/>
                <a:gd name="T20" fmla="*/ 16 w 62"/>
                <a:gd name="T21" fmla="*/ 16 h 67"/>
                <a:gd name="T22" fmla="*/ 10 w 62"/>
                <a:gd name="T23" fmla="*/ 10 h 67"/>
                <a:gd name="T24" fmla="*/ 6 w 62"/>
                <a:gd name="T25" fmla="*/ 6 h 67"/>
                <a:gd name="T26" fmla="*/ 0 w 62"/>
                <a:gd name="T27" fmla="*/ 0 h 67"/>
                <a:gd name="T28" fmla="*/ 6 w 62"/>
                <a:gd name="T29" fmla="*/ 4 h 67"/>
                <a:gd name="T30" fmla="*/ 15 w 62"/>
                <a:gd name="T31" fmla="*/ 9 h 67"/>
                <a:gd name="T32" fmla="*/ 26 w 62"/>
                <a:gd name="T33" fmla="*/ 16 h 67"/>
                <a:gd name="T34" fmla="*/ 35 w 62"/>
                <a:gd name="T35" fmla="*/ 24 h 67"/>
                <a:gd name="T36" fmla="*/ 41 w 62"/>
                <a:gd name="T37" fmla="*/ 28 h 67"/>
                <a:gd name="T38" fmla="*/ 46 w 62"/>
                <a:gd name="T39" fmla="*/ 34 h 67"/>
                <a:gd name="T40" fmla="*/ 50 w 62"/>
                <a:gd name="T41" fmla="*/ 38 h 67"/>
                <a:gd name="T42" fmla="*/ 56 w 62"/>
                <a:gd name="T43" fmla="*/ 45 h 67"/>
                <a:gd name="T44" fmla="*/ 58 w 62"/>
                <a:gd name="T45" fmla="*/ 50 h 67"/>
                <a:gd name="T46" fmla="*/ 62 w 62"/>
                <a:gd name="T47" fmla="*/ 56 h 67"/>
                <a:gd name="T48" fmla="*/ 58 w 62"/>
                <a:gd name="T49" fmla="*/ 67 h 67"/>
                <a:gd name="T50" fmla="*/ 58 w 62"/>
                <a:gd name="T51" fmla="*/ 67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67"/>
                <a:gd name="T80" fmla="*/ 62 w 62"/>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67">
                  <a:moveTo>
                    <a:pt x="58" y="67"/>
                  </a:moveTo>
                  <a:lnTo>
                    <a:pt x="57" y="64"/>
                  </a:lnTo>
                  <a:lnTo>
                    <a:pt x="52" y="58"/>
                  </a:lnTo>
                  <a:lnTo>
                    <a:pt x="49" y="53"/>
                  </a:lnTo>
                  <a:lnTo>
                    <a:pt x="45" y="49"/>
                  </a:lnTo>
                  <a:lnTo>
                    <a:pt x="39" y="43"/>
                  </a:lnTo>
                  <a:lnTo>
                    <a:pt x="35" y="38"/>
                  </a:lnTo>
                  <a:lnTo>
                    <a:pt x="30" y="32"/>
                  </a:lnTo>
                  <a:lnTo>
                    <a:pt x="26" y="27"/>
                  </a:lnTo>
                  <a:lnTo>
                    <a:pt x="20" y="21"/>
                  </a:lnTo>
                  <a:lnTo>
                    <a:pt x="16" y="16"/>
                  </a:lnTo>
                  <a:lnTo>
                    <a:pt x="10" y="10"/>
                  </a:lnTo>
                  <a:lnTo>
                    <a:pt x="6" y="6"/>
                  </a:lnTo>
                  <a:lnTo>
                    <a:pt x="0" y="0"/>
                  </a:lnTo>
                  <a:lnTo>
                    <a:pt x="6" y="4"/>
                  </a:lnTo>
                  <a:lnTo>
                    <a:pt x="15" y="9"/>
                  </a:lnTo>
                  <a:lnTo>
                    <a:pt x="26" y="16"/>
                  </a:lnTo>
                  <a:lnTo>
                    <a:pt x="35" y="24"/>
                  </a:lnTo>
                  <a:lnTo>
                    <a:pt x="41" y="28"/>
                  </a:lnTo>
                  <a:lnTo>
                    <a:pt x="46" y="34"/>
                  </a:lnTo>
                  <a:lnTo>
                    <a:pt x="50" y="38"/>
                  </a:lnTo>
                  <a:lnTo>
                    <a:pt x="56" y="45"/>
                  </a:lnTo>
                  <a:lnTo>
                    <a:pt x="58" y="50"/>
                  </a:lnTo>
                  <a:lnTo>
                    <a:pt x="62" y="56"/>
                  </a:lnTo>
                  <a:lnTo>
                    <a:pt x="58" y="67"/>
                  </a:lnTo>
                  <a:close/>
                </a:path>
              </a:pathLst>
            </a:custGeom>
            <a:solidFill>
              <a:srgbClr val="000000"/>
            </a:solidFill>
            <a:ln w="9525">
              <a:noFill/>
              <a:round/>
              <a:headEnd/>
              <a:tailEnd/>
            </a:ln>
          </p:spPr>
          <p:txBody>
            <a:bodyPr/>
            <a:lstStyle/>
            <a:p>
              <a:endParaRPr lang="tr-TR"/>
            </a:p>
          </p:txBody>
        </p:sp>
        <p:sp>
          <p:nvSpPr>
            <p:cNvPr id="6169" name="Freeform 25"/>
            <p:cNvSpPr>
              <a:spLocks/>
            </p:cNvSpPr>
            <p:nvPr/>
          </p:nvSpPr>
          <p:spPr bwMode="auto">
            <a:xfrm>
              <a:off x="4224" y="1805"/>
              <a:ext cx="64" cy="62"/>
            </a:xfrm>
            <a:custGeom>
              <a:avLst/>
              <a:gdLst>
                <a:gd name="T0" fmla="*/ 59 w 64"/>
                <a:gd name="T1" fmla="*/ 62 h 62"/>
                <a:gd name="T2" fmla="*/ 57 w 64"/>
                <a:gd name="T3" fmla="*/ 59 h 62"/>
                <a:gd name="T4" fmla="*/ 53 w 64"/>
                <a:gd name="T5" fmla="*/ 55 h 62"/>
                <a:gd name="T6" fmla="*/ 51 w 64"/>
                <a:gd name="T7" fmla="*/ 51 h 62"/>
                <a:gd name="T8" fmla="*/ 48 w 64"/>
                <a:gd name="T9" fmla="*/ 47 h 62"/>
                <a:gd name="T10" fmla="*/ 45 w 64"/>
                <a:gd name="T11" fmla="*/ 43 h 62"/>
                <a:gd name="T12" fmla="*/ 41 w 64"/>
                <a:gd name="T13" fmla="*/ 38 h 62"/>
                <a:gd name="T14" fmla="*/ 37 w 64"/>
                <a:gd name="T15" fmla="*/ 33 h 62"/>
                <a:gd name="T16" fmla="*/ 33 w 64"/>
                <a:gd name="T17" fmla="*/ 27 h 62"/>
                <a:gd name="T18" fmla="*/ 27 w 64"/>
                <a:gd name="T19" fmla="*/ 22 h 62"/>
                <a:gd name="T20" fmla="*/ 22 w 64"/>
                <a:gd name="T21" fmla="*/ 18 h 62"/>
                <a:gd name="T22" fmla="*/ 18 w 64"/>
                <a:gd name="T23" fmla="*/ 12 h 62"/>
                <a:gd name="T24" fmla="*/ 12 w 64"/>
                <a:gd name="T25" fmla="*/ 8 h 62"/>
                <a:gd name="T26" fmla="*/ 7 w 64"/>
                <a:gd name="T27" fmla="*/ 4 h 62"/>
                <a:gd name="T28" fmla="*/ 0 w 64"/>
                <a:gd name="T29" fmla="*/ 0 h 62"/>
                <a:gd name="T30" fmla="*/ 8 w 64"/>
                <a:gd name="T31" fmla="*/ 3 h 62"/>
                <a:gd name="T32" fmla="*/ 18 w 64"/>
                <a:gd name="T33" fmla="*/ 7 h 62"/>
                <a:gd name="T34" fmla="*/ 29 w 64"/>
                <a:gd name="T35" fmla="*/ 12 h 62"/>
                <a:gd name="T36" fmla="*/ 40 w 64"/>
                <a:gd name="T37" fmla="*/ 19 h 62"/>
                <a:gd name="T38" fmla="*/ 49 w 64"/>
                <a:gd name="T39" fmla="*/ 29 h 62"/>
                <a:gd name="T40" fmla="*/ 55 w 64"/>
                <a:gd name="T41" fmla="*/ 34 h 62"/>
                <a:gd name="T42" fmla="*/ 59 w 64"/>
                <a:gd name="T43" fmla="*/ 40 h 62"/>
                <a:gd name="T44" fmla="*/ 62 w 64"/>
                <a:gd name="T45" fmla="*/ 45 h 62"/>
                <a:gd name="T46" fmla="*/ 64 w 64"/>
                <a:gd name="T47" fmla="*/ 52 h 62"/>
                <a:gd name="T48" fmla="*/ 59 w 64"/>
                <a:gd name="T49" fmla="*/ 62 h 62"/>
                <a:gd name="T50" fmla="*/ 59 w 64"/>
                <a:gd name="T51" fmla="*/ 6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62"/>
                <a:gd name="T80" fmla="*/ 64 w 64"/>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62">
                  <a:moveTo>
                    <a:pt x="59" y="62"/>
                  </a:moveTo>
                  <a:lnTo>
                    <a:pt x="57" y="59"/>
                  </a:lnTo>
                  <a:lnTo>
                    <a:pt x="53" y="55"/>
                  </a:lnTo>
                  <a:lnTo>
                    <a:pt x="51" y="51"/>
                  </a:lnTo>
                  <a:lnTo>
                    <a:pt x="48" y="47"/>
                  </a:lnTo>
                  <a:lnTo>
                    <a:pt x="45" y="43"/>
                  </a:lnTo>
                  <a:lnTo>
                    <a:pt x="41" y="38"/>
                  </a:lnTo>
                  <a:lnTo>
                    <a:pt x="37" y="33"/>
                  </a:lnTo>
                  <a:lnTo>
                    <a:pt x="33" y="27"/>
                  </a:lnTo>
                  <a:lnTo>
                    <a:pt x="27" y="22"/>
                  </a:lnTo>
                  <a:lnTo>
                    <a:pt x="22" y="18"/>
                  </a:lnTo>
                  <a:lnTo>
                    <a:pt x="18" y="12"/>
                  </a:lnTo>
                  <a:lnTo>
                    <a:pt x="12" y="8"/>
                  </a:lnTo>
                  <a:lnTo>
                    <a:pt x="7" y="4"/>
                  </a:lnTo>
                  <a:lnTo>
                    <a:pt x="0" y="0"/>
                  </a:lnTo>
                  <a:lnTo>
                    <a:pt x="8" y="3"/>
                  </a:lnTo>
                  <a:lnTo>
                    <a:pt x="18" y="7"/>
                  </a:lnTo>
                  <a:lnTo>
                    <a:pt x="29" y="12"/>
                  </a:lnTo>
                  <a:lnTo>
                    <a:pt x="40" y="19"/>
                  </a:lnTo>
                  <a:lnTo>
                    <a:pt x="49" y="29"/>
                  </a:lnTo>
                  <a:lnTo>
                    <a:pt x="55" y="34"/>
                  </a:lnTo>
                  <a:lnTo>
                    <a:pt x="59" y="40"/>
                  </a:lnTo>
                  <a:lnTo>
                    <a:pt x="62" y="45"/>
                  </a:lnTo>
                  <a:lnTo>
                    <a:pt x="64" y="52"/>
                  </a:lnTo>
                  <a:lnTo>
                    <a:pt x="59" y="62"/>
                  </a:lnTo>
                  <a:close/>
                </a:path>
              </a:pathLst>
            </a:custGeom>
            <a:solidFill>
              <a:srgbClr val="000000"/>
            </a:solidFill>
            <a:ln w="9525">
              <a:noFill/>
              <a:round/>
              <a:headEnd/>
              <a:tailEnd/>
            </a:ln>
          </p:spPr>
          <p:txBody>
            <a:bodyPr/>
            <a:lstStyle/>
            <a:p>
              <a:endParaRPr lang="tr-TR"/>
            </a:p>
          </p:txBody>
        </p:sp>
        <p:sp>
          <p:nvSpPr>
            <p:cNvPr id="6170" name="Freeform 26"/>
            <p:cNvSpPr>
              <a:spLocks/>
            </p:cNvSpPr>
            <p:nvPr/>
          </p:nvSpPr>
          <p:spPr bwMode="auto">
            <a:xfrm>
              <a:off x="4257" y="1798"/>
              <a:ext cx="57" cy="56"/>
            </a:xfrm>
            <a:custGeom>
              <a:avLst/>
              <a:gdLst>
                <a:gd name="T0" fmla="*/ 42 w 57"/>
                <a:gd name="T1" fmla="*/ 54 h 56"/>
                <a:gd name="T2" fmla="*/ 41 w 57"/>
                <a:gd name="T3" fmla="*/ 48 h 56"/>
                <a:gd name="T4" fmla="*/ 38 w 57"/>
                <a:gd name="T5" fmla="*/ 41 h 56"/>
                <a:gd name="T6" fmla="*/ 35 w 57"/>
                <a:gd name="T7" fmla="*/ 37 h 56"/>
                <a:gd name="T8" fmla="*/ 34 w 57"/>
                <a:gd name="T9" fmla="*/ 33 h 56"/>
                <a:gd name="T10" fmla="*/ 31 w 57"/>
                <a:gd name="T11" fmla="*/ 28 h 56"/>
                <a:gd name="T12" fmla="*/ 27 w 57"/>
                <a:gd name="T13" fmla="*/ 24 h 56"/>
                <a:gd name="T14" fmla="*/ 24 w 57"/>
                <a:gd name="T15" fmla="*/ 19 h 56"/>
                <a:gd name="T16" fmla="*/ 20 w 57"/>
                <a:gd name="T17" fmla="*/ 15 h 56"/>
                <a:gd name="T18" fmla="*/ 16 w 57"/>
                <a:gd name="T19" fmla="*/ 11 h 56"/>
                <a:gd name="T20" fmla="*/ 11 w 57"/>
                <a:gd name="T21" fmla="*/ 7 h 56"/>
                <a:gd name="T22" fmla="*/ 5 w 57"/>
                <a:gd name="T23" fmla="*/ 3 h 56"/>
                <a:gd name="T24" fmla="*/ 0 w 57"/>
                <a:gd name="T25" fmla="*/ 0 h 56"/>
                <a:gd name="T26" fmla="*/ 57 w 57"/>
                <a:gd name="T27" fmla="*/ 50 h 56"/>
                <a:gd name="T28" fmla="*/ 50 w 57"/>
                <a:gd name="T29" fmla="*/ 54 h 56"/>
                <a:gd name="T30" fmla="*/ 45 w 57"/>
                <a:gd name="T31" fmla="*/ 56 h 56"/>
                <a:gd name="T32" fmla="*/ 42 w 57"/>
                <a:gd name="T33" fmla="*/ 54 h 56"/>
                <a:gd name="T34" fmla="*/ 42 w 57"/>
                <a:gd name="T35" fmla="*/ 54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56"/>
                <a:gd name="T56" fmla="*/ 57 w 5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56">
                  <a:moveTo>
                    <a:pt x="42" y="54"/>
                  </a:moveTo>
                  <a:lnTo>
                    <a:pt x="41" y="48"/>
                  </a:lnTo>
                  <a:lnTo>
                    <a:pt x="38" y="41"/>
                  </a:lnTo>
                  <a:lnTo>
                    <a:pt x="35" y="37"/>
                  </a:lnTo>
                  <a:lnTo>
                    <a:pt x="34" y="33"/>
                  </a:lnTo>
                  <a:lnTo>
                    <a:pt x="31" y="28"/>
                  </a:lnTo>
                  <a:lnTo>
                    <a:pt x="27" y="24"/>
                  </a:lnTo>
                  <a:lnTo>
                    <a:pt x="24" y="19"/>
                  </a:lnTo>
                  <a:lnTo>
                    <a:pt x="20" y="15"/>
                  </a:lnTo>
                  <a:lnTo>
                    <a:pt x="16" y="11"/>
                  </a:lnTo>
                  <a:lnTo>
                    <a:pt x="11" y="7"/>
                  </a:lnTo>
                  <a:lnTo>
                    <a:pt x="5" y="3"/>
                  </a:lnTo>
                  <a:lnTo>
                    <a:pt x="0" y="0"/>
                  </a:lnTo>
                  <a:lnTo>
                    <a:pt x="57" y="50"/>
                  </a:lnTo>
                  <a:lnTo>
                    <a:pt x="50" y="54"/>
                  </a:lnTo>
                  <a:lnTo>
                    <a:pt x="45" y="56"/>
                  </a:lnTo>
                  <a:lnTo>
                    <a:pt x="42" y="54"/>
                  </a:lnTo>
                  <a:close/>
                </a:path>
              </a:pathLst>
            </a:custGeom>
            <a:solidFill>
              <a:srgbClr val="000000"/>
            </a:solidFill>
            <a:ln w="9525">
              <a:noFill/>
              <a:round/>
              <a:headEnd/>
              <a:tailEnd/>
            </a:ln>
          </p:spPr>
          <p:txBody>
            <a:bodyPr/>
            <a:lstStyle/>
            <a:p>
              <a:endParaRPr lang="tr-TR"/>
            </a:p>
          </p:txBody>
        </p:sp>
        <p:sp>
          <p:nvSpPr>
            <p:cNvPr id="6171" name="Freeform 27"/>
            <p:cNvSpPr>
              <a:spLocks/>
            </p:cNvSpPr>
            <p:nvPr/>
          </p:nvSpPr>
          <p:spPr bwMode="auto">
            <a:xfrm>
              <a:off x="4298" y="2218"/>
              <a:ext cx="313" cy="195"/>
            </a:xfrm>
            <a:custGeom>
              <a:avLst/>
              <a:gdLst>
                <a:gd name="T0" fmla="*/ 1 w 313"/>
                <a:gd name="T1" fmla="*/ 192 h 195"/>
                <a:gd name="T2" fmla="*/ 11 w 313"/>
                <a:gd name="T3" fmla="*/ 178 h 195"/>
                <a:gd name="T4" fmla="*/ 20 w 313"/>
                <a:gd name="T5" fmla="*/ 165 h 195"/>
                <a:gd name="T6" fmla="*/ 26 w 313"/>
                <a:gd name="T7" fmla="*/ 158 h 195"/>
                <a:gd name="T8" fmla="*/ 37 w 313"/>
                <a:gd name="T9" fmla="*/ 144 h 195"/>
                <a:gd name="T10" fmla="*/ 44 w 313"/>
                <a:gd name="T11" fmla="*/ 134 h 195"/>
                <a:gd name="T12" fmla="*/ 53 w 313"/>
                <a:gd name="T13" fmla="*/ 125 h 195"/>
                <a:gd name="T14" fmla="*/ 61 w 313"/>
                <a:gd name="T15" fmla="*/ 115 h 195"/>
                <a:gd name="T16" fmla="*/ 71 w 313"/>
                <a:gd name="T17" fmla="*/ 106 h 195"/>
                <a:gd name="T18" fmla="*/ 81 w 313"/>
                <a:gd name="T19" fmla="*/ 95 h 195"/>
                <a:gd name="T20" fmla="*/ 91 w 313"/>
                <a:gd name="T21" fmla="*/ 85 h 195"/>
                <a:gd name="T22" fmla="*/ 102 w 313"/>
                <a:gd name="T23" fmla="*/ 76 h 195"/>
                <a:gd name="T24" fmla="*/ 115 w 313"/>
                <a:gd name="T25" fmla="*/ 66 h 195"/>
                <a:gd name="T26" fmla="*/ 126 w 313"/>
                <a:gd name="T27" fmla="*/ 56 h 195"/>
                <a:gd name="T28" fmla="*/ 138 w 313"/>
                <a:gd name="T29" fmla="*/ 48 h 195"/>
                <a:gd name="T30" fmla="*/ 150 w 313"/>
                <a:gd name="T31" fmla="*/ 40 h 195"/>
                <a:gd name="T32" fmla="*/ 171 w 313"/>
                <a:gd name="T33" fmla="*/ 29 h 195"/>
                <a:gd name="T34" fmla="*/ 198 w 313"/>
                <a:gd name="T35" fmla="*/ 18 h 195"/>
                <a:gd name="T36" fmla="*/ 226 w 313"/>
                <a:gd name="T37" fmla="*/ 10 h 195"/>
                <a:gd name="T38" fmla="*/ 284 w 313"/>
                <a:gd name="T39" fmla="*/ 13 h 195"/>
                <a:gd name="T40" fmla="*/ 306 w 313"/>
                <a:gd name="T41" fmla="*/ 18 h 195"/>
                <a:gd name="T42" fmla="*/ 286 w 313"/>
                <a:gd name="T43" fmla="*/ 10 h 195"/>
                <a:gd name="T44" fmla="*/ 254 w 313"/>
                <a:gd name="T45" fmla="*/ 2 h 195"/>
                <a:gd name="T46" fmla="*/ 165 w 313"/>
                <a:gd name="T47" fmla="*/ 14 h 195"/>
                <a:gd name="T48" fmla="*/ 139 w 313"/>
                <a:gd name="T49" fmla="*/ 28 h 195"/>
                <a:gd name="T50" fmla="*/ 126 w 313"/>
                <a:gd name="T51" fmla="*/ 36 h 195"/>
                <a:gd name="T52" fmla="*/ 112 w 313"/>
                <a:gd name="T53" fmla="*/ 46 h 195"/>
                <a:gd name="T54" fmla="*/ 98 w 313"/>
                <a:gd name="T55" fmla="*/ 58 h 195"/>
                <a:gd name="T56" fmla="*/ 85 w 313"/>
                <a:gd name="T57" fmla="*/ 72 h 195"/>
                <a:gd name="T58" fmla="*/ 74 w 313"/>
                <a:gd name="T59" fmla="*/ 82 h 195"/>
                <a:gd name="T60" fmla="*/ 67 w 313"/>
                <a:gd name="T61" fmla="*/ 92 h 195"/>
                <a:gd name="T62" fmla="*/ 60 w 313"/>
                <a:gd name="T63" fmla="*/ 100 h 195"/>
                <a:gd name="T64" fmla="*/ 53 w 313"/>
                <a:gd name="T65" fmla="*/ 108 h 195"/>
                <a:gd name="T66" fmla="*/ 45 w 313"/>
                <a:gd name="T67" fmla="*/ 119 h 195"/>
                <a:gd name="T68" fmla="*/ 38 w 313"/>
                <a:gd name="T69" fmla="*/ 129 h 195"/>
                <a:gd name="T70" fmla="*/ 31 w 313"/>
                <a:gd name="T71" fmla="*/ 140 h 195"/>
                <a:gd name="T72" fmla="*/ 24 w 313"/>
                <a:gd name="T73" fmla="*/ 151 h 195"/>
                <a:gd name="T74" fmla="*/ 18 w 313"/>
                <a:gd name="T75" fmla="*/ 163 h 195"/>
                <a:gd name="T76" fmla="*/ 11 w 313"/>
                <a:gd name="T77" fmla="*/ 176 h 195"/>
                <a:gd name="T78" fmla="*/ 3 w 313"/>
                <a:gd name="T79" fmla="*/ 188 h 195"/>
                <a:gd name="T80" fmla="*/ 0 w 313"/>
                <a:gd name="T81" fmla="*/ 195 h 1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3"/>
                <a:gd name="T124" fmla="*/ 0 h 195"/>
                <a:gd name="T125" fmla="*/ 313 w 313"/>
                <a:gd name="T126" fmla="*/ 195 h 1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3" h="195">
                  <a:moveTo>
                    <a:pt x="0" y="195"/>
                  </a:moveTo>
                  <a:lnTo>
                    <a:pt x="1" y="192"/>
                  </a:lnTo>
                  <a:lnTo>
                    <a:pt x="7" y="184"/>
                  </a:lnTo>
                  <a:lnTo>
                    <a:pt x="11" y="178"/>
                  </a:lnTo>
                  <a:lnTo>
                    <a:pt x="15" y="173"/>
                  </a:lnTo>
                  <a:lnTo>
                    <a:pt x="20" y="165"/>
                  </a:lnTo>
                  <a:lnTo>
                    <a:pt x="23" y="160"/>
                  </a:lnTo>
                  <a:lnTo>
                    <a:pt x="26" y="158"/>
                  </a:lnTo>
                  <a:lnTo>
                    <a:pt x="33" y="148"/>
                  </a:lnTo>
                  <a:lnTo>
                    <a:pt x="37" y="144"/>
                  </a:lnTo>
                  <a:lnTo>
                    <a:pt x="41" y="140"/>
                  </a:lnTo>
                  <a:lnTo>
                    <a:pt x="44" y="134"/>
                  </a:lnTo>
                  <a:lnTo>
                    <a:pt x="49" y="130"/>
                  </a:lnTo>
                  <a:lnTo>
                    <a:pt x="53" y="125"/>
                  </a:lnTo>
                  <a:lnTo>
                    <a:pt x="57" y="121"/>
                  </a:lnTo>
                  <a:lnTo>
                    <a:pt x="61" y="115"/>
                  </a:lnTo>
                  <a:lnTo>
                    <a:pt x="67" y="110"/>
                  </a:lnTo>
                  <a:lnTo>
                    <a:pt x="71" y="106"/>
                  </a:lnTo>
                  <a:lnTo>
                    <a:pt x="76" y="100"/>
                  </a:lnTo>
                  <a:lnTo>
                    <a:pt x="81" y="95"/>
                  </a:lnTo>
                  <a:lnTo>
                    <a:pt x="86" y="91"/>
                  </a:lnTo>
                  <a:lnTo>
                    <a:pt x="91" y="85"/>
                  </a:lnTo>
                  <a:lnTo>
                    <a:pt x="97" y="80"/>
                  </a:lnTo>
                  <a:lnTo>
                    <a:pt x="102" y="76"/>
                  </a:lnTo>
                  <a:lnTo>
                    <a:pt x="108" y="70"/>
                  </a:lnTo>
                  <a:lnTo>
                    <a:pt x="115" y="66"/>
                  </a:lnTo>
                  <a:lnTo>
                    <a:pt x="120" y="61"/>
                  </a:lnTo>
                  <a:lnTo>
                    <a:pt x="126" y="56"/>
                  </a:lnTo>
                  <a:lnTo>
                    <a:pt x="133" y="52"/>
                  </a:lnTo>
                  <a:lnTo>
                    <a:pt x="138" y="48"/>
                  </a:lnTo>
                  <a:lnTo>
                    <a:pt x="145" y="44"/>
                  </a:lnTo>
                  <a:lnTo>
                    <a:pt x="150" y="40"/>
                  </a:lnTo>
                  <a:lnTo>
                    <a:pt x="157" y="36"/>
                  </a:lnTo>
                  <a:lnTo>
                    <a:pt x="171" y="29"/>
                  </a:lnTo>
                  <a:lnTo>
                    <a:pt x="184" y="22"/>
                  </a:lnTo>
                  <a:lnTo>
                    <a:pt x="198" y="18"/>
                  </a:lnTo>
                  <a:lnTo>
                    <a:pt x="212" y="13"/>
                  </a:lnTo>
                  <a:lnTo>
                    <a:pt x="226" y="10"/>
                  </a:lnTo>
                  <a:lnTo>
                    <a:pt x="254" y="9"/>
                  </a:lnTo>
                  <a:lnTo>
                    <a:pt x="284" y="13"/>
                  </a:lnTo>
                  <a:lnTo>
                    <a:pt x="313" y="24"/>
                  </a:lnTo>
                  <a:lnTo>
                    <a:pt x="306" y="18"/>
                  </a:lnTo>
                  <a:lnTo>
                    <a:pt x="298" y="14"/>
                  </a:lnTo>
                  <a:lnTo>
                    <a:pt x="286" y="10"/>
                  </a:lnTo>
                  <a:lnTo>
                    <a:pt x="271" y="4"/>
                  </a:lnTo>
                  <a:lnTo>
                    <a:pt x="254" y="2"/>
                  </a:lnTo>
                  <a:lnTo>
                    <a:pt x="213" y="0"/>
                  </a:lnTo>
                  <a:lnTo>
                    <a:pt x="165" y="14"/>
                  </a:lnTo>
                  <a:lnTo>
                    <a:pt x="152" y="20"/>
                  </a:lnTo>
                  <a:lnTo>
                    <a:pt x="139" y="28"/>
                  </a:lnTo>
                  <a:lnTo>
                    <a:pt x="133" y="32"/>
                  </a:lnTo>
                  <a:lnTo>
                    <a:pt x="126" y="36"/>
                  </a:lnTo>
                  <a:lnTo>
                    <a:pt x="119" y="41"/>
                  </a:lnTo>
                  <a:lnTo>
                    <a:pt x="112" y="46"/>
                  </a:lnTo>
                  <a:lnTo>
                    <a:pt x="105" y="52"/>
                  </a:lnTo>
                  <a:lnTo>
                    <a:pt x="98" y="58"/>
                  </a:lnTo>
                  <a:lnTo>
                    <a:pt x="91" y="65"/>
                  </a:lnTo>
                  <a:lnTo>
                    <a:pt x="85" y="72"/>
                  </a:lnTo>
                  <a:lnTo>
                    <a:pt x="78" y="80"/>
                  </a:lnTo>
                  <a:lnTo>
                    <a:pt x="74" y="82"/>
                  </a:lnTo>
                  <a:lnTo>
                    <a:pt x="70" y="87"/>
                  </a:lnTo>
                  <a:lnTo>
                    <a:pt x="67" y="92"/>
                  </a:lnTo>
                  <a:lnTo>
                    <a:pt x="63" y="96"/>
                  </a:lnTo>
                  <a:lnTo>
                    <a:pt x="60" y="100"/>
                  </a:lnTo>
                  <a:lnTo>
                    <a:pt x="56" y="104"/>
                  </a:lnTo>
                  <a:lnTo>
                    <a:pt x="53" y="108"/>
                  </a:lnTo>
                  <a:lnTo>
                    <a:pt x="49" y="114"/>
                  </a:lnTo>
                  <a:lnTo>
                    <a:pt x="45" y="119"/>
                  </a:lnTo>
                  <a:lnTo>
                    <a:pt x="42" y="124"/>
                  </a:lnTo>
                  <a:lnTo>
                    <a:pt x="38" y="129"/>
                  </a:lnTo>
                  <a:lnTo>
                    <a:pt x="35" y="134"/>
                  </a:lnTo>
                  <a:lnTo>
                    <a:pt x="31" y="140"/>
                  </a:lnTo>
                  <a:lnTo>
                    <a:pt x="29" y="145"/>
                  </a:lnTo>
                  <a:lnTo>
                    <a:pt x="24" y="151"/>
                  </a:lnTo>
                  <a:lnTo>
                    <a:pt x="20" y="156"/>
                  </a:lnTo>
                  <a:lnTo>
                    <a:pt x="18" y="163"/>
                  </a:lnTo>
                  <a:lnTo>
                    <a:pt x="13" y="169"/>
                  </a:lnTo>
                  <a:lnTo>
                    <a:pt x="11" y="176"/>
                  </a:lnTo>
                  <a:lnTo>
                    <a:pt x="7" y="181"/>
                  </a:lnTo>
                  <a:lnTo>
                    <a:pt x="3" y="188"/>
                  </a:lnTo>
                  <a:lnTo>
                    <a:pt x="0" y="195"/>
                  </a:lnTo>
                  <a:close/>
                </a:path>
              </a:pathLst>
            </a:custGeom>
            <a:solidFill>
              <a:srgbClr val="000000"/>
            </a:solidFill>
            <a:ln w="9525">
              <a:noFill/>
              <a:round/>
              <a:headEnd/>
              <a:tailEnd/>
            </a:ln>
          </p:spPr>
          <p:txBody>
            <a:bodyPr/>
            <a:lstStyle/>
            <a:p>
              <a:endParaRPr lang="tr-T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9155"/>
                                        </p:tgtEl>
                                        <p:attrNameLst>
                                          <p:attrName>style.visibility</p:attrName>
                                        </p:attrNameLst>
                                      </p:cBhvr>
                                      <p:to>
                                        <p:strVal val="visible"/>
                                      </p:to>
                                    </p:set>
                                    <p:animEffect transition="in" filter="checkerboard(across)">
                                      <p:cBhvr>
                                        <p:cTn id="11" dur="500"/>
                                        <p:tgtEl>
                                          <p:spTgt spid="49155"/>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6248400" cy="6429375"/>
          </a:xfrm>
          <a:prstGeom prst="rect">
            <a:avLst/>
          </a:prstGeom>
          <a:noFill/>
          <a:ln w="9525">
            <a:noFill/>
            <a:miter lim="800000"/>
            <a:headEnd/>
            <a:tailEnd/>
          </a:ln>
        </p:spPr>
        <p:txBody>
          <a:bodyPr>
            <a:spAutoFit/>
          </a:bodyPr>
          <a:lstStyle/>
          <a:p>
            <a:pPr algn="ctr" eaLnBrk="0" hangingPunct="0">
              <a:lnSpc>
                <a:spcPct val="130000"/>
              </a:lnSpc>
            </a:pPr>
            <a:r>
              <a:rPr lang="tr-TR" sz="8000" b="1">
                <a:latin typeface="Comic Sans MS" pitchFamily="66" charset="0"/>
              </a:rPr>
              <a:t>10 dakikalık dinlenmede TV’den uzak durun.</a:t>
            </a:r>
          </a:p>
        </p:txBody>
      </p:sp>
      <p:graphicFrame>
        <p:nvGraphicFramePr>
          <p:cNvPr id="50179" name="Object 3"/>
          <p:cNvGraphicFramePr>
            <a:graphicFrameLocks noChangeAspect="1"/>
          </p:cNvGraphicFramePr>
          <p:nvPr/>
        </p:nvGraphicFramePr>
        <p:xfrm>
          <a:off x="4724400" y="3656013"/>
          <a:ext cx="4916488" cy="3201987"/>
        </p:xfrm>
        <a:graphic>
          <a:graphicData uri="http://schemas.openxmlformats.org/presentationml/2006/ole">
            <mc:AlternateContent xmlns:mc="http://schemas.openxmlformats.org/markup-compatibility/2006">
              <mc:Choice xmlns:v="urn:schemas-microsoft-com:vml" Requires="v">
                <p:oleObj spid="_x0000_s8195" name="Clip" r:id="rId3" imgW="1062360" imgH="753120" progId="">
                  <p:embed/>
                </p:oleObj>
              </mc:Choice>
              <mc:Fallback>
                <p:oleObj name="Clip" r:id="rId3" imgW="1062360" imgH="7531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6013"/>
                        <a:ext cx="4916488" cy="320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heckerboard(across)">
                                      <p:cBhvr>
                                        <p:cTn id="7" dur="500"/>
                                        <p:tgtEl>
                                          <p:spTgt spid="5017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0179"/>
                                        </p:tgtEl>
                                        <p:attrNameLst>
                                          <p:attrName>style.visibility</p:attrName>
                                        </p:attrNameLst>
                                      </p:cBhvr>
                                      <p:to>
                                        <p:strVal val="visible"/>
                                      </p:to>
                                    </p:set>
                                    <p:animEffect transition="in" filter="checkerboard(across)">
                                      <p:cBhvr>
                                        <p:cTn id="11"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2774950"/>
          </a:xfrm>
          <a:prstGeom prst="rect">
            <a:avLst/>
          </a:prstGeom>
          <a:noFill/>
          <a:ln w="9525">
            <a:noFill/>
            <a:miter lim="800000"/>
            <a:headEnd/>
            <a:tailEnd/>
          </a:ln>
        </p:spPr>
        <p:txBody>
          <a:bodyPr>
            <a:spAutoFit/>
          </a:bodyPr>
          <a:lstStyle/>
          <a:p>
            <a:pPr algn="ctr" eaLnBrk="0" hangingPunct="0">
              <a:lnSpc>
                <a:spcPct val="110000"/>
              </a:lnSpc>
            </a:pPr>
            <a:r>
              <a:rPr lang="tr-TR" sz="8000" b="1">
                <a:latin typeface="Artistik" pitchFamily="82" charset="0"/>
              </a:rPr>
              <a:t>40’ ders çalışma </a:t>
            </a:r>
          </a:p>
          <a:p>
            <a:pPr algn="ctr" eaLnBrk="0" hangingPunct="0">
              <a:lnSpc>
                <a:spcPct val="110000"/>
              </a:lnSpc>
            </a:pPr>
            <a:r>
              <a:rPr lang="tr-TR" sz="8000" b="1">
                <a:latin typeface="Artistik" pitchFamily="82" charset="0"/>
              </a:rPr>
              <a:t>+ 10’tekrar+10’dinlenme</a:t>
            </a:r>
          </a:p>
        </p:txBody>
      </p:sp>
      <p:graphicFrame>
        <p:nvGraphicFramePr>
          <p:cNvPr id="51203" name="Object 3"/>
          <p:cNvGraphicFramePr>
            <a:graphicFrameLocks noChangeAspect="1"/>
          </p:cNvGraphicFramePr>
          <p:nvPr/>
        </p:nvGraphicFramePr>
        <p:xfrm>
          <a:off x="5257800" y="2743200"/>
          <a:ext cx="3357563" cy="3225800"/>
        </p:xfrm>
        <a:graphic>
          <a:graphicData uri="http://schemas.openxmlformats.org/presentationml/2006/ole">
            <mc:AlternateContent xmlns:mc="http://schemas.openxmlformats.org/markup-compatibility/2006">
              <mc:Choice xmlns:v="urn:schemas-microsoft-com:vml" Requires="v">
                <p:oleObj spid="_x0000_s9220" name="Clip" r:id="rId3" imgW="5992560" imgH="5754600" progId="">
                  <p:embed/>
                </p:oleObj>
              </mc:Choice>
              <mc:Fallback>
                <p:oleObj name="Clip" r:id="rId3" imgW="5992560" imgH="57546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743200"/>
                        <a:ext cx="3357563" cy="322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1524000" y="2895600"/>
          <a:ext cx="2616200" cy="2813050"/>
        </p:xfrm>
        <a:graphic>
          <a:graphicData uri="http://schemas.openxmlformats.org/presentationml/2006/ole">
            <mc:AlternateContent xmlns:mc="http://schemas.openxmlformats.org/markup-compatibility/2006">
              <mc:Choice xmlns:v="urn:schemas-microsoft-com:vml" Requires="v">
                <p:oleObj spid="_x0000_s9221" name="Clip" r:id="rId5" imgW="4671000" imgH="5021280" progId="">
                  <p:embed/>
                </p:oleObj>
              </mc:Choice>
              <mc:Fallback>
                <p:oleObj name="Clip" r:id="rId5" imgW="4671000" imgH="502128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895600"/>
                        <a:ext cx="2616200" cy="281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out)">
                                      <p:cBhvr>
                                        <p:cTn id="7" dur="500"/>
                                        <p:tgtEl>
                                          <p:spTgt spid="5120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1203"/>
                                        </p:tgtEl>
                                        <p:attrNameLst>
                                          <p:attrName>style.visibility</p:attrName>
                                        </p:attrNameLst>
                                      </p:cBhvr>
                                      <p:to>
                                        <p:strVal val="visible"/>
                                      </p:to>
                                    </p:set>
                                    <p:animEffect transition="in" filter="box(out)">
                                      <p:cBhvr>
                                        <p:cTn id="11" dur="500"/>
                                        <p:tgtEl>
                                          <p:spTgt spid="5120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51204"/>
                                        </p:tgtEl>
                                        <p:attrNameLst>
                                          <p:attrName>style.visibility</p:attrName>
                                        </p:attrNameLst>
                                      </p:cBhvr>
                                      <p:to>
                                        <p:strVal val="visible"/>
                                      </p:to>
                                    </p:set>
                                    <p:animEffect transition="in" filter="box(out)">
                                      <p:cBhvr>
                                        <p:cTn id="15"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457200"/>
            <a:ext cx="8229600" cy="6740307"/>
          </a:xfrm>
          <a:prstGeom prst="rect">
            <a:avLst/>
          </a:prstGeom>
          <a:noFill/>
          <a:ln w="9525">
            <a:noFill/>
            <a:miter lim="800000"/>
            <a:headEnd/>
            <a:tailEnd/>
          </a:ln>
        </p:spPr>
        <p:txBody>
          <a:bodyPr>
            <a:spAutoFit/>
          </a:bodyPr>
          <a:lstStyle/>
          <a:p>
            <a:pPr algn="ctr" eaLnBrk="0" hangingPunct="0"/>
            <a:r>
              <a:rPr lang="tr-TR" sz="5400" b="1" dirty="0">
                <a:solidFill>
                  <a:srgbClr val="FF0000"/>
                </a:solidFill>
                <a:latin typeface="Times New Roman" pitchFamily="18" charset="0"/>
              </a:rPr>
              <a:t>İlk tekrar 40 dakikalık çalışmanın sonunda yapılmalıdır.</a:t>
            </a:r>
          </a:p>
          <a:p>
            <a:pPr algn="ctr" eaLnBrk="0" hangingPunct="0"/>
            <a:r>
              <a:rPr lang="tr-TR" sz="5400" b="1" dirty="0">
                <a:solidFill>
                  <a:srgbClr val="FF0000"/>
                </a:solidFill>
                <a:latin typeface="Times New Roman" pitchFamily="18" charset="0"/>
              </a:rPr>
              <a:t>Bu tekrar öğrenilen konunun 24 saat hafızada kalmasını </a:t>
            </a:r>
          </a:p>
          <a:p>
            <a:pPr algn="ctr" eaLnBrk="0" hangingPunct="0"/>
            <a:r>
              <a:rPr lang="tr-TR" sz="5400" b="1" dirty="0">
                <a:solidFill>
                  <a:srgbClr val="FF0000"/>
                </a:solidFill>
                <a:latin typeface="Times New Roman" pitchFamily="18" charset="0"/>
              </a:rPr>
              <a:t>sağlar.</a:t>
            </a:r>
          </a:p>
          <a:p>
            <a:pPr algn="ctr" eaLnBrk="0" hangingPunct="0"/>
            <a:endParaRPr lang="tr-TR" sz="5400" b="1" dirty="0">
              <a:solidFill>
                <a:srgbClr val="FCF10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strVal val="(6*min(max(#ppt_w*#ppt_h,.3),1)-7.4)/-.7*#ppt_w"/>
                                          </p:val>
                                        </p:tav>
                                        <p:tav tm="100000">
                                          <p:val>
                                            <p:strVal val="#ppt_w"/>
                                          </p:val>
                                        </p:tav>
                                      </p:tavLst>
                                    </p:anim>
                                    <p:anim calcmode="lin" valueType="num">
                                      <p:cBhvr>
                                        <p:cTn id="8" dur="500" fill="hold"/>
                                        <p:tgtEl>
                                          <p:spTgt spid="52226"/>
                                        </p:tgtEl>
                                        <p:attrNameLst>
                                          <p:attrName>ppt_h</p:attrName>
                                        </p:attrNameLst>
                                      </p:cBhvr>
                                      <p:tavLst>
                                        <p:tav tm="0">
                                          <p:val>
                                            <p:strVal val="(6*min(max(#ppt_w*#ppt_h,.3),1)-7.4)/-.7*#ppt_h"/>
                                          </p:val>
                                        </p:tav>
                                        <p:tav tm="100000">
                                          <p:val>
                                            <p:strVal val="#ppt_h"/>
                                          </p:val>
                                        </p:tav>
                                      </p:tavLst>
                                    </p:anim>
                                    <p:anim calcmode="lin" valueType="num">
                                      <p:cBhvr>
                                        <p:cTn id="9" dur="500" fill="hold"/>
                                        <p:tgtEl>
                                          <p:spTgt spid="52226"/>
                                        </p:tgtEl>
                                        <p:attrNameLst>
                                          <p:attrName>ppt_x</p:attrName>
                                        </p:attrNameLst>
                                      </p:cBhvr>
                                      <p:tavLst>
                                        <p:tav tm="0">
                                          <p:val>
                                            <p:fltVal val="0.5"/>
                                          </p:val>
                                        </p:tav>
                                        <p:tav tm="100000">
                                          <p:val>
                                            <p:strVal val="#ppt_x"/>
                                          </p:val>
                                        </p:tav>
                                      </p:tavLst>
                                    </p:anim>
                                    <p:anim calcmode="lin" valueType="num">
                                      <p:cBhvr>
                                        <p:cTn id="10" dur="500" fill="hold"/>
                                        <p:tgtEl>
                                          <p:spTgt spid="5222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g42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2467" name="Rectangle 3"/>
          <p:cNvSpPr>
            <a:spLocks noGrp="1" noChangeArrowheads="1"/>
          </p:cNvSpPr>
          <p:nvPr>
            <p:ph type="body" idx="1"/>
          </p:nvPr>
        </p:nvSpPr>
        <p:spPr>
          <a:xfrm>
            <a:off x="0" y="5715000"/>
            <a:ext cx="9144000" cy="1143000"/>
          </a:xfrm>
          <a:solidFill>
            <a:srgbClr val="FF0000"/>
          </a:solidFill>
        </p:spPr>
        <p:txBody>
          <a:bodyPr/>
          <a:lstStyle/>
          <a:p>
            <a:pPr eaLnBrk="1" hangingPunct="1">
              <a:lnSpc>
                <a:spcPct val="90000"/>
              </a:lnSpc>
            </a:pPr>
            <a:r>
              <a:rPr lang="tr-TR" sz="2400" b="1" smtClean="0">
                <a:solidFill>
                  <a:srgbClr val="FFFF99"/>
                </a:solidFill>
                <a:latin typeface="Tahoma" pitchFamily="34" charset="0"/>
              </a:rPr>
              <a:t>Beklenti böyle olunca başarısızlığın nedeni, "yeterince çalışmamak" olarak görülmekte ve sizlerden sürekli daha çok çalışması istenmektedir. </a:t>
            </a:r>
            <a:endParaRPr lang="tr-TR" sz="2400" smtClean="0">
              <a:solidFill>
                <a:srgbClr val="FFFF99"/>
              </a:solidFill>
              <a:latin typeface="Tahoma" pitchFamily="34" charset="0"/>
            </a:endParaRPr>
          </a:p>
        </p:txBody>
      </p:sp>
      <p:sp>
        <p:nvSpPr>
          <p:cNvPr id="62468" name="Text Box 4"/>
          <p:cNvSpPr txBox="1">
            <a:spLocks noChangeArrowheads="1"/>
          </p:cNvSpPr>
          <p:nvPr/>
        </p:nvSpPr>
        <p:spPr bwMode="auto">
          <a:xfrm>
            <a:off x="0" y="0"/>
            <a:ext cx="9144000" cy="750888"/>
          </a:xfrm>
          <a:prstGeom prst="rect">
            <a:avLst/>
          </a:prstGeom>
          <a:solidFill>
            <a:srgbClr val="FF0000"/>
          </a:solidFill>
          <a:ln w="9525">
            <a:noFill/>
            <a:miter lim="800000"/>
            <a:headEnd/>
            <a:tailEnd/>
          </a:ln>
          <a:effectLst/>
        </p:spPr>
        <p:txBody>
          <a:bodyPr>
            <a:spAutoFit/>
          </a:bodyPr>
          <a:lstStyle/>
          <a:p>
            <a:pPr>
              <a:lnSpc>
                <a:spcPct val="90000"/>
              </a:lnSpc>
              <a:defRPr/>
            </a:pPr>
            <a:r>
              <a:rPr lang="tr-TR" sz="2300" b="1">
                <a:solidFill>
                  <a:srgbClr val="FFFF99"/>
                </a:solidFill>
                <a:latin typeface="Tahoma" charset="0"/>
              </a:rPr>
              <a:t>Ana, baba ve öğretmenlerin öğrenciden genel beklentisi, onların “Derslerine çok çalışıp, başarılı olmaları" yönündedir</a:t>
            </a:r>
            <a:r>
              <a:rPr lang="tr-TR" sz="2500">
                <a:solidFill>
                  <a:srgbClr val="FFFF99"/>
                </a:solidFill>
                <a:latin typeface="Arial" charset="0"/>
              </a:rPr>
              <a:t>.</a:t>
            </a:r>
            <a:r>
              <a:rPr lang="tr-TR" sz="2500">
                <a:latin typeface="Arial" charset="0"/>
              </a:rPr>
              <a:t> </a:t>
            </a:r>
            <a:endParaRPr lang="tr-TR" sz="2500">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246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57200" y="762000"/>
            <a:ext cx="4876800" cy="5364163"/>
          </a:xfrm>
          <a:ln w="76200">
            <a:solidFill>
              <a:schemeClr val="tx2"/>
            </a:solidFill>
          </a:ln>
        </p:spPr>
        <p:txBody>
          <a:bodyPr/>
          <a:lstStyle/>
          <a:p>
            <a:pPr algn="ctr" eaLnBrk="1" hangingPunct="1">
              <a:buFontTx/>
              <a:buNone/>
            </a:pPr>
            <a:endParaRPr lang="tr-TR" sz="2800" b="1" smtClean="0"/>
          </a:p>
          <a:p>
            <a:pPr algn="ctr" eaLnBrk="1" hangingPunct="1">
              <a:buFontTx/>
              <a:buNone/>
            </a:pPr>
            <a:endParaRPr lang="tr-TR" sz="2800" b="1" smtClean="0"/>
          </a:p>
          <a:p>
            <a:pPr algn="ctr" eaLnBrk="1" hangingPunct="1">
              <a:buFontTx/>
              <a:buNone/>
            </a:pPr>
            <a:endParaRPr lang="tr-TR" sz="2800" b="1" smtClean="0">
              <a:solidFill>
                <a:srgbClr val="FF33CC"/>
              </a:solidFill>
              <a:latin typeface="Comic Sans MS" pitchFamily="66" charset="0"/>
            </a:endParaRPr>
          </a:p>
          <a:p>
            <a:pPr algn="ctr" eaLnBrk="1" hangingPunct="1">
              <a:buFontTx/>
              <a:buNone/>
            </a:pPr>
            <a:endParaRPr lang="tr-TR" sz="2800" b="1" smtClean="0">
              <a:solidFill>
                <a:srgbClr val="FF33CC"/>
              </a:solidFill>
              <a:latin typeface="Comic Sans MS" pitchFamily="66" charset="0"/>
            </a:endParaRPr>
          </a:p>
          <a:p>
            <a:pPr algn="ctr" eaLnBrk="1" hangingPunct="1">
              <a:buFontTx/>
              <a:buNone/>
            </a:pPr>
            <a:endParaRPr lang="tr-TR" sz="2800" b="1" smtClean="0">
              <a:solidFill>
                <a:srgbClr val="FF33CC"/>
              </a:solidFill>
              <a:latin typeface="Comic Sans MS" pitchFamily="66" charset="0"/>
            </a:endParaRPr>
          </a:p>
          <a:p>
            <a:pPr algn="ctr" eaLnBrk="1" hangingPunct="1">
              <a:buFontTx/>
              <a:buNone/>
            </a:pPr>
            <a:r>
              <a:rPr lang="tr-TR" b="1" smtClean="0">
                <a:solidFill>
                  <a:srgbClr val="FF33CC"/>
                </a:solidFill>
                <a:latin typeface="Comic Sans MS" pitchFamily="66" charset="0"/>
              </a:rPr>
              <a:t>DERS ÇALIŞIRKEN AYRI BİR ODANIZ VEYA SİZE AİT BİR DERS ÇALIŞMA KÖŞENİZ OLSUN</a:t>
            </a:r>
          </a:p>
        </p:txBody>
      </p:sp>
      <p:graphicFrame>
        <p:nvGraphicFramePr>
          <p:cNvPr id="9218" name="Object 4"/>
          <p:cNvGraphicFramePr>
            <a:graphicFrameLocks noGrp="1" noChangeAspect="1"/>
          </p:cNvGraphicFramePr>
          <p:nvPr>
            <p:ph sz="half" idx="2"/>
          </p:nvPr>
        </p:nvGraphicFramePr>
        <p:xfrm>
          <a:off x="5837238" y="2057400"/>
          <a:ext cx="2620962" cy="2757488"/>
        </p:xfrm>
        <a:graphic>
          <a:graphicData uri="http://schemas.openxmlformats.org/presentationml/2006/ole">
            <mc:AlternateContent xmlns:mc="http://schemas.openxmlformats.org/markup-compatibility/2006">
              <mc:Choice xmlns:v="urn:schemas-microsoft-com:vml" Requires="v">
                <p:oleObj spid="_x0000_s10243" name="Clip" r:id="rId3" imgW="1659600" imgH="1904400" progId="">
                  <p:embed/>
                </p:oleObj>
              </mc:Choice>
              <mc:Fallback>
                <p:oleObj name="Clip" r:id="rId3" imgW="1659600" imgH="19044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238" y="2057400"/>
                        <a:ext cx="2620962" cy="275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20" name="Picture 7"/>
          <p:cNvPicPr>
            <a:picLocks noChangeAspect="1" noChangeArrowheads="1"/>
          </p:cNvPicPr>
          <p:nvPr/>
        </p:nvPicPr>
        <p:blipFill>
          <a:blip r:embed="rId5" cstate="print"/>
          <a:srcRect/>
          <a:stretch>
            <a:fillRect/>
          </a:stretch>
        </p:blipFill>
        <p:spPr bwMode="auto">
          <a:xfrm>
            <a:off x="1676400" y="1066800"/>
            <a:ext cx="2895600" cy="21336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1507">
                                            <p:txEl>
                                              <p:pRg st="5" end="5"/>
                                            </p:txEl>
                                          </p:spTgt>
                                        </p:tgtEl>
                                        <p:attrNameLst>
                                          <p:attrName>style.visibility</p:attrName>
                                        </p:attrNameLst>
                                      </p:cBhvr>
                                      <p:to>
                                        <p:strVal val="visible"/>
                                      </p:to>
                                    </p:set>
                                    <p:animEffect transition="in" filter="fade">
                                      <p:cBhvr>
                                        <p:cTn id="7" dur="500">
                                          <p:stCondLst>
                                            <p:cond delay="0"/>
                                          </p:stCondLst>
                                        </p:cTn>
                                        <p:tgtEl>
                                          <p:spTgt spid="21507">
                                            <p:txEl>
                                              <p:pRg st="5" end="5"/>
                                            </p:txEl>
                                          </p:spTgt>
                                        </p:tgtEl>
                                      </p:cBhvr>
                                    </p:animEffect>
                                    <p:anim calcmode="lin" valueType="num">
                                      <p:cBhvr>
                                        <p:cTn id="8" dur="500" fill="hold">
                                          <p:stCondLst>
                                            <p:cond delay="0"/>
                                          </p:stCondLst>
                                        </p:cTn>
                                        <p:tgtEl>
                                          <p:spTgt spid="21507">
                                            <p:txEl>
                                              <p:pRg st="5" end="5"/>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57200" y="609600"/>
            <a:ext cx="5638800" cy="5516563"/>
          </a:xfrm>
          <a:ln w="76200">
            <a:solidFill>
              <a:schemeClr val="tx2"/>
            </a:solidFill>
          </a:ln>
        </p:spPr>
        <p:txBody>
          <a:bodyPr/>
          <a:lstStyle/>
          <a:p>
            <a:pPr algn="ctr" eaLnBrk="1" hangingPunct="1">
              <a:buFontTx/>
              <a:buNone/>
            </a:pPr>
            <a:endParaRPr lang="tr-TR" sz="3600" b="1" smtClean="0"/>
          </a:p>
          <a:p>
            <a:pPr algn="ctr" eaLnBrk="1" hangingPunct="1">
              <a:buFontTx/>
              <a:buNone/>
            </a:pPr>
            <a:endParaRPr lang="tr-TR" sz="3600" b="1" smtClean="0"/>
          </a:p>
          <a:p>
            <a:pPr algn="ctr" eaLnBrk="1" hangingPunct="1">
              <a:buFontTx/>
              <a:buNone/>
            </a:pPr>
            <a:endParaRPr lang="tr-TR" sz="3600" b="1" smtClean="0"/>
          </a:p>
          <a:p>
            <a:pPr algn="ctr" eaLnBrk="1" hangingPunct="1">
              <a:buFontTx/>
              <a:buNone/>
            </a:pPr>
            <a:endParaRPr lang="tr-TR" sz="3600" b="1" smtClean="0"/>
          </a:p>
          <a:p>
            <a:pPr algn="ctr" eaLnBrk="1" hangingPunct="1">
              <a:buFontTx/>
              <a:buNone/>
            </a:pPr>
            <a:endParaRPr lang="tr-TR" sz="3600" b="1" smtClean="0"/>
          </a:p>
          <a:p>
            <a:pPr algn="ctr" eaLnBrk="1" hangingPunct="1">
              <a:buFontTx/>
              <a:buNone/>
            </a:pPr>
            <a:r>
              <a:rPr lang="tr-TR" sz="3600" b="1" smtClean="0">
                <a:solidFill>
                  <a:srgbClr val="FF33CC"/>
                </a:solidFill>
                <a:latin typeface="Comic Sans MS" pitchFamily="66" charset="0"/>
              </a:rPr>
              <a:t>TV İZLEYEREK YADA MÜZİK DİNLEYEREK DERS ÇALIŞMAYIN</a:t>
            </a:r>
          </a:p>
        </p:txBody>
      </p:sp>
      <p:pic>
        <p:nvPicPr>
          <p:cNvPr id="34819" name="Picture 4"/>
          <p:cNvPicPr>
            <a:picLocks noChangeAspect="1" noChangeArrowheads="1"/>
          </p:cNvPicPr>
          <p:nvPr/>
        </p:nvPicPr>
        <p:blipFill>
          <a:blip r:embed="rId2" cstate="print"/>
          <a:srcRect/>
          <a:stretch>
            <a:fillRect/>
          </a:stretch>
        </p:blipFill>
        <p:spPr bwMode="auto">
          <a:xfrm>
            <a:off x="1676400" y="1066800"/>
            <a:ext cx="2895600" cy="2590800"/>
          </a:xfrm>
          <a:prstGeom prst="rect">
            <a:avLst/>
          </a:prstGeom>
          <a:noFill/>
          <a:ln w="9525">
            <a:noFill/>
            <a:miter lim="800000"/>
            <a:headEnd/>
            <a:tailEnd/>
          </a:ln>
        </p:spPr>
      </p:pic>
      <p:pic>
        <p:nvPicPr>
          <p:cNvPr id="34820" name="Picture 5"/>
          <p:cNvPicPr>
            <a:picLocks noChangeAspect="1" noChangeArrowheads="1"/>
          </p:cNvPicPr>
          <p:nvPr/>
        </p:nvPicPr>
        <p:blipFill>
          <a:blip r:embed="rId3" cstate="print"/>
          <a:srcRect/>
          <a:stretch>
            <a:fillRect/>
          </a:stretch>
        </p:blipFill>
        <p:spPr bwMode="auto">
          <a:xfrm>
            <a:off x="6553200" y="2133600"/>
            <a:ext cx="2286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animEffect transition="in" filter="slide(fromBottom)">
                                      <p:cBhvr>
                                        <p:cTn id="7"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381000"/>
            <a:ext cx="5181600" cy="5745163"/>
          </a:xfrm>
          <a:ln w="76200">
            <a:solidFill>
              <a:schemeClr val="tx2"/>
            </a:solidFill>
          </a:ln>
        </p:spPr>
        <p:txBody>
          <a:bodyPr/>
          <a:lstStyle/>
          <a:p>
            <a:pPr algn="ctr" eaLnBrk="1" hangingPunct="1">
              <a:buFontTx/>
              <a:buNone/>
            </a:pPr>
            <a:endParaRPr lang="tr-TR" sz="3600" b="1" smtClean="0"/>
          </a:p>
          <a:p>
            <a:pPr algn="ctr" eaLnBrk="1" hangingPunct="1">
              <a:buFontTx/>
              <a:buNone/>
            </a:pPr>
            <a:endParaRPr lang="tr-TR" sz="3600" b="1" smtClean="0"/>
          </a:p>
          <a:p>
            <a:pPr algn="ctr" eaLnBrk="1" hangingPunct="1">
              <a:buFontTx/>
              <a:buNone/>
            </a:pPr>
            <a:endParaRPr lang="tr-TR" sz="3600" b="1" smtClean="0"/>
          </a:p>
          <a:p>
            <a:pPr algn="ctr" eaLnBrk="1" hangingPunct="1">
              <a:buFontTx/>
              <a:buNone/>
            </a:pPr>
            <a:endParaRPr lang="tr-TR" sz="3600" b="1" smtClean="0">
              <a:solidFill>
                <a:srgbClr val="FF33CC"/>
              </a:solidFill>
              <a:latin typeface="Comic Sans MS" pitchFamily="66" charset="0"/>
            </a:endParaRPr>
          </a:p>
          <a:p>
            <a:pPr algn="ctr" eaLnBrk="1" hangingPunct="1">
              <a:buFontTx/>
              <a:buNone/>
            </a:pPr>
            <a:endParaRPr lang="tr-TR" sz="3600" b="1" smtClean="0">
              <a:solidFill>
                <a:srgbClr val="FF33CC"/>
              </a:solidFill>
              <a:latin typeface="Comic Sans MS" pitchFamily="66" charset="0"/>
            </a:endParaRPr>
          </a:p>
          <a:p>
            <a:pPr algn="ctr" eaLnBrk="1" hangingPunct="1">
              <a:buFontTx/>
              <a:buNone/>
            </a:pPr>
            <a:r>
              <a:rPr lang="tr-TR" sz="3600" b="1" smtClean="0">
                <a:solidFill>
                  <a:srgbClr val="FF33CC"/>
                </a:solidFill>
                <a:latin typeface="Comic Sans MS" pitchFamily="66" charset="0"/>
              </a:rPr>
              <a:t>DERS ÇALIŞIRKEN VERİMLİ OLDUĞUN ZAMANLARI KEŞFET</a:t>
            </a:r>
          </a:p>
        </p:txBody>
      </p:sp>
      <p:pic>
        <p:nvPicPr>
          <p:cNvPr id="35843" name="Picture 4"/>
          <p:cNvPicPr>
            <a:picLocks noChangeAspect="1" noChangeArrowheads="1"/>
          </p:cNvPicPr>
          <p:nvPr/>
        </p:nvPicPr>
        <p:blipFill>
          <a:blip r:embed="rId2" cstate="print"/>
          <a:srcRect/>
          <a:stretch>
            <a:fillRect/>
          </a:stretch>
        </p:blipFill>
        <p:spPr bwMode="auto">
          <a:xfrm>
            <a:off x="7086600" y="1905000"/>
            <a:ext cx="1752600" cy="3276600"/>
          </a:xfrm>
          <a:prstGeom prst="rect">
            <a:avLst/>
          </a:prstGeom>
          <a:noFill/>
          <a:ln w="9525">
            <a:noFill/>
            <a:miter lim="800000"/>
            <a:headEnd/>
            <a:tailEnd/>
          </a:ln>
        </p:spPr>
      </p:pic>
      <p:pic>
        <p:nvPicPr>
          <p:cNvPr id="35844" name="Picture 5"/>
          <p:cNvPicPr>
            <a:picLocks noChangeAspect="1" noChangeArrowheads="1"/>
          </p:cNvPicPr>
          <p:nvPr/>
        </p:nvPicPr>
        <p:blipFill>
          <a:blip r:embed="rId3" cstate="print"/>
          <a:srcRect/>
          <a:stretch>
            <a:fillRect/>
          </a:stretch>
        </p:blipFill>
        <p:spPr bwMode="auto">
          <a:xfrm>
            <a:off x="1676400" y="914400"/>
            <a:ext cx="2895600"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3555">
                                            <p:txEl>
                                              <p:pRg st="5" end="5"/>
                                            </p:txEl>
                                          </p:spTgt>
                                        </p:tgtEl>
                                        <p:attrNameLst>
                                          <p:attrName>style.visibility</p:attrName>
                                        </p:attrNameLst>
                                      </p:cBhvr>
                                      <p:to>
                                        <p:strVal val="visible"/>
                                      </p:to>
                                    </p:set>
                                    <p:anim calcmode="lin" valueType="num">
                                      <p:cBhvr>
                                        <p:cTn id="7" dur="500" fill="hold"/>
                                        <p:tgtEl>
                                          <p:spTgt spid="23555">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23555">
                                            <p:txEl>
                                              <p:pRg st="5" end="5"/>
                                            </p:txEl>
                                          </p:spTgt>
                                        </p:tgtEl>
                                        <p:attrNameLst>
                                          <p:attrName>ppt_h</p:attrName>
                                        </p:attrNameLst>
                                      </p:cBhvr>
                                      <p:tavLst>
                                        <p:tav tm="0">
                                          <p:val>
                                            <p:fltVal val="0"/>
                                          </p:val>
                                        </p:tav>
                                        <p:tav tm="100000">
                                          <p:val>
                                            <p:strVal val="#ppt_h"/>
                                          </p:val>
                                        </p:tav>
                                      </p:tavLst>
                                    </p:anim>
                                    <p:anim calcmode="lin" valueType="num">
                                      <p:cBhvr>
                                        <p:cTn id="9" dur="500" fill="hold"/>
                                        <p:tgtEl>
                                          <p:spTgt spid="23555">
                                            <p:txEl>
                                              <p:pRg st="5" end="5"/>
                                            </p:txEl>
                                          </p:spTgt>
                                        </p:tgtEl>
                                        <p:attrNameLst>
                                          <p:attrName>style.rotation</p:attrName>
                                        </p:attrNameLst>
                                      </p:cBhvr>
                                      <p:tavLst>
                                        <p:tav tm="0">
                                          <p:val>
                                            <p:fltVal val="360"/>
                                          </p:val>
                                        </p:tav>
                                        <p:tav tm="100000">
                                          <p:val>
                                            <p:fltVal val="0"/>
                                          </p:val>
                                        </p:tav>
                                      </p:tavLst>
                                    </p:anim>
                                    <p:animEffect transition="in" filter="fade">
                                      <p:cBhvr>
                                        <p:cTn id="10"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533400"/>
            <a:ext cx="4648200" cy="5592763"/>
          </a:xfrm>
          <a:ln w="76200">
            <a:solidFill>
              <a:schemeClr val="tx2"/>
            </a:solidFill>
          </a:ln>
        </p:spPr>
        <p:txBody>
          <a:bodyPr/>
          <a:lstStyle/>
          <a:p>
            <a:pPr algn="ctr" eaLnBrk="1" hangingPunct="1">
              <a:buFontTx/>
              <a:buNone/>
            </a:pPr>
            <a:endParaRPr lang="tr-TR" sz="3600" b="1" smtClean="0"/>
          </a:p>
          <a:p>
            <a:pPr algn="ctr" eaLnBrk="1" hangingPunct="1">
              <a:buFontTx/>
              <a:buNone/>
            </a:pPr>
            <a:endParaRPr lang="tr-TR" sz="3600" b="1" smtClean="0"/>
          </a:p>
          <a:p>
            <a:pPr algn="ctr" eaLnBrk="1" hangingPunct="1">
              <a:buFontTx/>
              <a:buNone/>
            </a:pPr>
            <a:endParaRPr lang="tr-TR" sz="3600" b="1" smtClean="0"/>
          </a:p>
          <a:p>
            <a:pPr algn="ctr" eaLnBrk="1" hangingPunct="1">
              <a:buFontTx/>
              <a:buNone/>
            </a:pPr>
            <a:r>
              <a:rPr lang="tr-TR" sz="2800" b="1" smtClean="0">
                <a:solidFill>
                  <a:srgbClr val="FF33CC"/>
                </a:solidFill>
                <a:latin typeface="Comic Sans MS" pitchFamily="66" charset="0"/>
              </a:rPr>
              <a:t>DİKKATİNİZİ TOPLAMADAN DERSİN BAŞINA OTURMAYIN VARSA ÖNCE SİZİ MEŞGÜL EDEN SORUNLARINIZI ÇÖZMEYE ÇALIŞIN</a:t>
            </a:r>
          </a:p>
        </p:txBody>
      </p:sp>
      <p:pic>
        <p:nvPicPr>
          <p:cNvPr id="36867" name="Picture 4"/>
          <p:cNvPicPr>
            <a:picLocks noChangeAspect="1" noChangeArrowheads="1"/>
          </p:cNvPicPr>
          <p:nvPr/>
        </p:nvPicPr>
        <p:blipFill>
          <a:blip r:embed="rId2" cstate="print"/>
          <a:srcRect/>
          <a:stretch>
            <a:fillRect/>
          </a:stretch>
        </p:blipFill>
        <p:spPr bwMode="auto">
          <a:xfrm>
            <a:off x="1066800" y="762000"/>
            <a:ext cx="3505200" cy="1524000"/>
          </a:xfrm>
          <a:prstGeom prst="rect">
            <a:avLst/>
          </a:prstGeom>
          <a:noFill/>
          <a:ln w="9525">
            <a:noFill/>
            <a:miter lim="800000"/>
            <a:headEnd/>
            <a:tailEnd/>
          </a:ln>
        </p:spPr>
      </p:pic>
      <p:pic>
        <p:nvPicPr>
          <p:cNvPr id="36868" name="Picture 5"/>
          <p:cNvPicPr>
            <a:picLocks noChangeAspect="1" noChangeArrowheads="1"/>
          </p:cNvPicPr>
          <p:nvPr/>
        </p:nvPicPr>
        <p:blipFill>
          <a:blip r:embed="rId3" cstate="print"/>
          <a:srcRect/>
          <a:stretch>
            <a:fillRect/>
          </a:stretch>
        </p:blipFill>
        <p:spPr bwMode="auto">
          <a:xfrm>
            <a:off x="6019800" y="2209800"/>
            <a:ext cx="2819400" cy="31242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4579">
                                            <p:txEl>
                                              <p:pRg st="3" end="3"/>
                                            </p:txEl>
                                          </p:spTgt>
                                        </p:tgtEl>
                                        <p:attrNameLst>
                                          <p:attrName>style.visibility</p:attrName>
                                        </p:attrNameLst>
                                      </p:cBhvr>
                                      <p:to>
                                        <p:strVal val="visible"/>
                                      </p:to>
                                    </p:set>
                                    <p:animEffect transition="in" filter="fade">
                                      <p:cBhvr>
                                        <p:cTn id="7" dur="500">
                                          <p:stCondLst>
                                            <p:cond delay="0"/>
                                          </p:stCondLst>
                                        </p:cTn>
                                        <p:tgtEl>
                                          <p:spTgt spid="24579">
                                            <p:txEl>
                                              <p:pRg st="3" end="3"/>
                                            </p:txEl>
                                          </p:spTgt>
                                        </p:tgtEl>
                                      </p:cBhvr>
                                    </p:animEffect>
                                    <p:anim calcmode="lin" valueType="num">
                                      <p:cBhvr>
                                        <p:cTn id="8" dur="500" fill="hold">
                                          <p:stCondLst>
                                            <p:cond delay="0"/>
                                          </p:stCondLst>
                                        </p:cTn>
                                        <p:tgtEl>
                                          <p:spTgt spid="24579">
                                            <p:txEl>
                                              <p:pRg st="3" end="3"/>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33400" y="457200"/>
            <a:ext cx="5181600" cy="5668963"/>
          </a:xfrm>
          <a:ln w="76200">
            <a:solidFill>
              <a:schemeClr val="tx2"/>
            </a:solidFill>
          </a:ln>
        </p:spPr>
        <p:txBody>
          <a:bodyPr/>
          <a:lstStyle/>
          <a:p>
            <a:pPr algn="ctr" eaLnBrk="1" hangingPunct="1">
              <a:buFontTx/>
              <a:buNone/>
            </a:pPr>
            <a:endParaRPr lang="tr-TR" sz="3600" b="1" smtClean="0"/>
          </a:p>
          <a:p>
            <a:pPr algn="ctr" eaLnBrk="1" hangingPunct="1">
              <a:buFontTx/>
              <a:buNone/>
            </a:pPr>
            <a:endParaRPr lang="tr-TR" sz="3600" b="1" smtClean="0"/>
          </a:p>
          <a:p>
            <a:pPr algn="ctr" eaLnBrk="1" hangingPunct="1">
              <a:buFontTx/>
              <a:buNone/>
            </a:pPr>
            <a:endParaRPr lang="tr-TR" b="1" smtClean="0">
              <a:solidFill>
                <a:srgbClr val="FF33CC"/>
              </a:solidFill>
              <a:latin typeface="Comic Sans MS" pitchFamily="66" charset="0"/>
            </a:endParaRPr>
          </a:p>
          <a:p>
            <a:pPr algn="ctr" eaLnBrk="1" hangingPunct="1">
              <a:buFontTx/>
              <a:buNone/>
            </a:pPr>
            <a:endParaRPr lang="tr-TR" b="1" smtClean="0">
              <a:solidFill>
                <a:srgbClr val="FF33CC"/>
              </a:solidFill>
              <a:latin typeface="Comic Sans MS" pitchFamily="66" charset="0"/>
            </a:endParaRPr>
          </a:p>
          <a:p>
            <a:pPr algn="ctr" eaLnBrk="1" hangingPunct="1">
              <a:buFontTx/>
              <a:buNone/>
            </a:pPr>
            <a:endParaRPr lang="tr-TR" b="1" smtClean="0">
              <a:solidFill>
                <a:srgbClr val="FF33CC"/>
              </a:solidFill>
              <a:latin typeface="Comic Sans MS" pitchFamily="66" charset="0"/>
            </a:endParaRPr>
          </a:p>
          <a:p>
            <a:pPr algn="ctr" eaLnBrk="1" hangingPunct="1">
              <a:buFontTx/>
              <a:buNone/>
            </a:pPr>
            <a:r>
              <a:rPr lang="tr-TR" b="1" smtClean="0">
                <a:solidFill>
                  <a:srgbClr val="FF33CC"/>
                </a:solidFill>
                <a:latin typeface="Comic Sans MS" pitchFamily="66" charset="0"/>
              </a:rPr>
              <a:t>SİZİ ÇALIŞMANIZDAN ALIKOYACAK KİŞİLERE, DURUMLARA “HAYIR” DEMESİNİ BİLİN</a:t>
            </a:r>
          </a:p>
        </p:txBody>
      </p:sp>
      <p:pic>
        <p:nvPicPr>
          <p:cNvPr id="37891" name="Picture 4"/>
          <p:cNvPicPr>
            <a:picLocks noChangeAspect="1" noChangeArrowheads="1"/>
          </p:cNvPicPr>
          <p:nvPr/>
        </p:nvPicPr>
        <p:blipFill>
          <a:blip r:embed="rId2" cstate="print"/>
          <a:srcRect/>
          <a:stretch>
            <a:fillRect/>
          </a:stretch>
        </p:blipFill>
        <p:spPr bwMode="auto">
          <a:xfrm>
            <a:off x="6400800" y="2667000"/>
            <a:ext cx="2209800" cy="2438400"/>
          </a:xfrm>
          <a:prstGeom prst="rect">
            <a:avLst/>
          </a:prstGeom>
          <a:noFill/>
          <a:ln w="9525">
            <a:noFill/>
            <a:miter lim="800000"/>
            <a:headEnd/>
            <a:tailEnd/>
          </a:ln>
        </p:spPr>
      </p:pic>
      <p:pic>
        <p:nvPicPr>
          <p:cNvPr id="37892" name="Picture 5"/>
          <p:cNvPicPr>
            <a:picLocks noChangeAspect="1" noChangeArrowheads="1"/>
          </p:cNvPicPr>
          <p:nvPr/>
        </p:nvPicPr>
        <p:blipFill>
          <a:blip r:embed="rId3" cstate="print"/>
          <a:srcRect/>
          <a:stretch>
            <a:fillRect/>
          </a:stretch>
        </p:blipFill>
        <p:spPr bwMode="auto">
          <a:xfrm>
            <a:off x="1371600" y="990600"/>
            <a:ext cx="36576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 calcmode="lin" valueType="num">
                                      <p:cBhvr additive="base">
                                        <p:cTn id="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rev="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8600" y="609600"/>
            <a:ext cx="4648200" cy="5638800"/>
          </a:xfrm>
          <a:ln w="76200">
            <a:solidFill>
              <a:schemeClr val="tx2"/>
            </a:solidFill>
          </a:ln>
        </p:spPr>
        <p:txBody>
          <a:bodyPr/>
          <a:lstStyle/>
          <a:p>
            <a:pPr algn="ctr" eaLnBrk="1" hangingPunct="1">
              <a:lnSpc>
                <a:spcPct val="90000"/>
              </a:lnSpc>
              <a:buFontTx/>
              <a:buNone/>
            </a:pPr>
            <a:endParaRPr lang="tr-TR" sz="3600" b="1" smtClean="0"/>
          </a:p>
          <a:p>
            <a:pPr algn="ctr" eaLnBrk="1" hangingPunct="1">
              <a:lnSpc>
                <a:spcPct val="90000"/>
              </a:lnSpc>
              <a:buFontTx/>
              <a:buNone/>
            </a:pPr>
            <a:endParaRPr lang="tr-TR" sz="3600" b="1" smtClean="0">
              <a:latin typeface="Comic Sans MS" pitchFamily="66" charset="0"/>
            </a:endParaRPr>
          </a:p>
          <a:p>
            <a:pPr algn="ctr" eaLnBrk="1" hangingPunct="1">
              <a:lnSpc>
                <a:spcPct val="90000"/>
              </a:lnSpc>
              <a:buFontTx/>
              <a:buNone/>
            </a:pPr>
            <a:endParaRPr lang="tr-TR" sz="3600" b="1" smtClean="0">
              <a:latin typeface="Comic Sans MS" pitchFamily="66" charset="0"/>
            </a:endParaRPr>
          </a:p>
          <a:p>
            <a:pPr algn="ctr" eaLnBrk="1" hangingPunct="1">
              <a:lnSpc>
                <a:spcPct val="90000"/>
              </a:lnSpc>
              <a:buFontTx/>
              <a:buNone/>
            </a:pPr>
            <a:endParaRPr lang="tr-TR" sz="3600" b="1" smtClean="0">
              <a:latin typeface="Comic Sans MS" pitchFamily="66" charset="0"/>
            </a:endParaRPr>
          </a:p>
          <a:p>
            <a:pPr algn="ctr" eaLnBrk="1" hangingPunct="1">
              <a:lnSpc>
                <a:spcPct val="90000"/>
              </a:lnSpc>
              <a:buFontTx/>
              <a:buNone/>
            </a:pPr>
            <a:endParaRPr lang="tr-TR" sz="3600" b="1" smtClean="0">
              <a:latin typeface="Comic Sans MS" pitchFamily="66" charset="0"/>
            </a:endParaRPr>
          </a:p>
          <a:p>
            <a:pPr algn="ctr" eaLnBrk="1" hangingPunct="1">
              <a:lnSpc>
                <a:spcPct val="90000"/>
              </a:lnSpc>
              <a:buFontTx/>
              <a:buNone/>
            </a:pPr>
            <a:r>
              <a:rPr lang="tr-TR" sz="3600" b="1" smtClean="0">
                <a:solidFill>
                  <a:srgbClr val="FF33CC"/>
                </a:solidFill>
                <a:latin typeface="Comic Sans MS" pitchFamily="66" charset="0"/>
              </a:rPr>
              <a:t>OLUMLU DÜŞÜNÜN, ÖĞRENMENİN TADINA VARIN</a:t>
            </a:r>
          </a:p>
        </p:txBody>
      </p:sp>
      <p:pic>
        <p:nvPicPr>
          <p:cNvPr id="38915" name="Picture 4"/>
          <p:cNvPicPr>
            <a:picLocks noChangeAspect="1" noChangeArrowheads="1"/>
          </p:cNvPicPr>
          <p:nvPr/>
        </p:nvPicPr>
        <p:blipFill>
          <a:blip r:embed="rId2" cstate="print"/>
          <a:srcRect/>
          <a:stretch>
            <a:fillRect/>
          </a:stretch>
        </p:blipFill>
        <p:spPr bwMode="auto">
          <a:xfrm>
            <a:off x="5486400" y="2514600"/>
            <a:ext cx="2895600" cy="2362200"/>
          </a:xfrm>
          <a:prstGeom prst="rect">
            <a:avLst/>
          </a:prstGeom>
          <a:noFill/>
          <a:ln w="9525">
            <a:noFill/>
            <a:miter lim="800000"/>
            <a:headEnd/>
            <a:tailEnd/>
          </a:ln>
        </p:spPr>
      </p:pic>
      <p:pic>
        <p:nvPicPr>
          <p:cNvPr id="38916" name="Picture 5"/>
          <p:cNvPicPr>
            <a:picLocks noChangeAspect="1" noChangeArrowheads="1"/>
          </p:cNvPicPr>
          <p:nvPr/>
        </p:nvPicPr>
        <p:blipFill>
          <a:blip r:embed="rId3" cstate="print"/>
          <a:srcRect/>
          <a:stretch>
            <a:fillRect/>
          </a:stretch>
        </p:blipFill>
        <p:spPr bwMode="auto">
          <a:xfrm>
            <a:off x="685800" y="1066800"/>
            <a:ext cx="3657600" cy="19812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fade">
                                      <p:cBhvr>
                                        <p:cTn id="7" dur="1000"/>
                                        <p:tgtEl>
                                          <p:spTgt spid="26627">
                                            <p:txEl>
                                              <p:pRg st="5" end="5"/>
                                            </p:txEl>
                                          </p:spTgt>
                                        </p:tgtEl>
                                      </p:cBhvr>
                                    </p:animEffect>
                                    <p:anim calcmode="lin" valueType="num">
                                      <p:cBhvr>
                                        <p:cTn id="8"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381000"/>
            <a:ext cx="4876800" cy="5745163"/>
          </a:xfrm>
          <a:ln w="76200">
            <a:solidFill>
              <a:schemeClr val="tx2"/>
            </a:solidFill>
          </a:ln>
        </p:spPr>
        <p:txBody>
          <a:bodyPr/>
          <a:lstStyle/>
          <a:p>
            <a:pPr algn="ctr" eaLnBrk="1" hangingPunct="1">
              <a:lnSpc>
                <a:spcPct val="80000"/>
              </a:lnSpc>
              <a:buFontTx/>
              <a:buNone/>
            </a:pPr>
            <a:endParaRPr lang="tr-TR" sz="2000" b="1" smtClean="0">
              <a:latin typeface="Comic Sans MS" pitchFamily="66" charset="0"/>
            </a:endParaRPr>
          </a:p>
          <a:p>
            <a:pPr algn="ctr" eaLnBrk="1" hangingPunct="1">
              <a:lnSpc>
                <a:spcPct val="80000"/>
              </a:lnSpc>
              <a:buFontTx/>
              <a:buNone/>
            </a:pPr>
            <a:endParaRPr lang="tr-TR" sz="2000" b="1" smtClean="0">
              <a:latin typeface="Comic Sans MS" pitchFamily="66" charset="0"/>
            </a:endParaRPr>
          </a:p>
          <a:p>
            <a:pPr algn="ctr" eaLnBrk="1" hangingPunct="1">
              <a:lnSpc>
                <a:spcPct val="80000"/>
              </a:lnSpc>
              <a:buFontTx/>
              <a:buNone/>
            </a:pPr>
            <a:endParaRPr lang="tr-TR" sz="2000" b="1" smtClean="0">
              <a:latin typeface="Comic Sans MS" pitchFamily="66" charset="0"/>
            </a:endParaRPr>
          </a:p>
          <a:p>
            <a:pPr algn="ctr" eaLnBrk="1" hangingPunct="1">
              <a:lnSpc>
                <a:spcPct val="80000"/>
              </a:lnSpc>
              <a:buFontTx/>
              <a:buNone/>
            </a:pPr>
            <a:endParaRPr lang="tr-TR" sz="2000" b="1" smtClean="0">
              <a:latin typeface="Comic Sans MS" pitchFamily="66" charset="0"/>
            </a:endParaRPr>
          </a:p>
          <a:p>
            <a:pPr algn="ctr" eaLnBrk="1" hangingPunct="1">
              <a:lnSpc>
                <a:spcPct val="80000"/>
              </a:lnSpc>
              <a:buFontTx/>
              <a:buNone/>
            </a:pPr>
            <a:endParaRPr lang="tr-TR" sz="2800" b="1" smtClean="0">
              <a:solidFill>
                <a:srgbClr val="FF33CC"/>
              </a:solidFill>
              <a:latin typeface="Comic Sans MS" pitchFamily="66" charset="0"/>
            </a:endParaRPr>
          </a:p>
          <a:p>
            <a:pPr algn="ctr" eaLnBrk="1" hangingPunct="1">
              <a:lnSpc>
                <a:spcPct val="80000"/>
              </a:lnSpc>
              <a:buFontTx/>
              <a:buNone/>
            </a:pPr>
            <a:endParaRPr lang="tr-TR" sz="2800" b="1" smtClean="0">
              <a:solidFill>
                <a:srgbClr val="FF33CC"/>
              </a:solidFill>
              <a:latin typeface="Comic Sans MS" pitchFamily="66" charset="0"/>
            </a:endParaRPr>
          </a:p>
          <a:p>
            <a:pPr algn="ctr" eaLnBrk="1" hangingPunct="1">
              <a:lnSpc>
                <a:spcPct val="80000"/>
              </a:lnSpc>
              <a:buFontTx/>
              <a:buNone/>
            </a:pPr>
            <a:r>
              <a:rPr lang="tr-TR" sz="2800" b="1" smtClean="0">
                <a:solidFill>
                  <a:srgbClr val="FF33CC"/>
                </a:solidFill>
                <a:latin typeface="Comic Sans MS" pitchFamily="66" charset="0"/>
              </a:rPr>
              <a:t>Çalışmaya başlamadan önce çalışma sırasında gerekli olacak bütün malzemenin el altında bulunması, dikkatte kopmalara yol açacak kesintileri önlemek açısından yararlıdır.</a:t>
            </a:r>
            <a:br>
              <a:rPr lang="tr-TR" sz="2800" b="1" smtClean="0">
                <a:solidFill>
                  <a:srgbClr val="FF33CC"/>
                </a:solidFill>
                <a:latin typeface="Comic Sans MS" pitchFamily="66" charset="0"/>
              </a:rPr>
            </a:br>
            <a:r>
              <a:rPr lang="tr-TR" sz="2000" smtClean="0"/>
              <a:t/>
            </a:r>
            <a:br>
              <a:rPr lang="tr-TR" sz="2000" smtClean="0"/>
            </a:br>
            <a:endParaRPr lang="tr-TR" sz="2000" smtClean="0"/>
          </a:p>
        </p:txBody>
      </p:sp>
      <p:pic>
        <p:nvPicPr>
          <p:cNvPr id="39939" name="Picture 4"/>
          <p:cNvPicPr>
            <a:picLocks noChangeAspect="1" noChangeArrowheads="1"/>
          </p:cNvPicPr>
          <p:nvPr/>
        </p:nvPicPr>
        <p:blipFill>
          <a:blip r:embed="rId2" cstate="print"/>
          <a:srcRect/>
          <a:stretch>
            <a:fillRect/>
          </a:stretch>
        </p:blipFill>
        <p:spPr bwMode="auto">
          <a:xfrm>
            <a:off x="1676400" y="685800"/>
            <a:ext cx="2514600" cy="1752600"/>
          </a:xfrm>
          <a:prstGeom prst="rect">
            <a:avLst/>
          </a:prstGeom>
          <a:noFill/>
          <a:ln w="9525">
            <a:noFill/>
            <a:miter lim="800000"/>
            <a:headEnd/>
            <a:tailEnd/>
          </a:ln>
        </p:spPr>
      </p:pic>
      <p:pic>
        <p:nvPicPr>
          <p:cNvPr id="39940" name="Picture 5"/>
          <p:cNvPicPr>
            <a:picLocks noChangeAspect="1" noChangeArrowheads="1"/>
          </p:cNvPicPr>
          <p:nvPr/>
        </p:nvPicPr>
        <p:blipFill>
          <a:blip r:embed="rId3" cstate="print"/>
          <a:srcRect/>
          <a:stretch>
            <a:fillRect/>
          </a:stretch>
        </p:blipFill>
        <p:spPr bwMode="auto">
          <a:xfrm>
            <a:off x="6019800" y="2286000"/>
            <a:ext cx="2667000" cy="2895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6" end="6"/>
                                            </p:txEl>
                                          </p:spTgt>
                                        </p:tgtEl>
                                        <p:attrNameLst>
                                          <p:attrName>style.visibility</p:attrName>
                                        </p:attrNameLst>
                                      </p:cBhvr>
                                      <p:to>
                                        <p:strVal val="visible"/>
                                      </p:to>
                                    </p:set>
                                    <p:animEffect transition="in" filter="fade">
                                      <p:cBhvr>
                                        <p:cTn id="7" dur="1000">
                                          <p:stCondLst>
                                            <p:cond delay="0"/>
                                          </p:stCondLst>
                                        </p:cTn>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457200"/>
            <a:ext cx="8229600" cy="4648200"/>
          </a:xfrm>
          <a:ln w="76200">
            <a:solidFill>
              <a:schemeClr val="tx2"/>
            </a:solidFill>
          </a:ln>
        </p:spPr>
        <p:txBody>
          <a:bodyPr/>
          <a:lstStyle/>
          <a:p>
            <a:pPr algn="ctr" eaLnBrk="1" hangingPunct="1">
              <a:buFontTx/>
              <a:buNone/>
            </a:pPr>
            <a:r>
              <a:rPr lang="tr-TR" smtClean="0"/>
              <a:t>   </a:t>
            </a:r>
            <a:r>
              <a:rPr lang="tr-TR" sz="4000" b="1" smtClean="0">
                <a:solidFill>
                  <a:srgbClr val="FF33CC"/>
                </a:solidFill>
                <a:latin typeface="Comic Sans MS" pitchFamily="66" charset="0"/>
              </a:rPr>
              <a:t>Ders çalışma seansınızı tamamlamadan hiçbir şekilde kimseyi aramayın. Ders için bir şey soracak dahi olsanız bunu dinlenme aranıza erteleyin. Telefonla konuşmayı kendinize ödül olarak koyun</a:t>
            </a:r>
            <a:r>
              <a:rPr lang="tr-TR" sz="4000" b="1" smtClean="0">
                <a:latin typeface="Comic Sans MS" pitchFamily="66" charset="0"/>
              </a:rPr>
              <a:t> </a:t>
            </a:r>
          </a:p>
        </p:txBody>
      </p:sp>
      <p:pic>
        <p:nvPicPr>
          <p:cNvPr id="40963" name="Picture 4"/>
          <p:cNvPicPr>
            <a:picLocks noChangeAspect="1" noChangeArrowheads="1"/>
          </p:cNvPicPr>
          <p:nvPr/>
        </p:nvPicPr>
        <p:blipFill>
          <a:blip r:embed="rId2" cstate="print"/>
          <a:srcRect/>
          <a:stretch>
            <a:fillRect/>
          </a:stretch>
        </p:blipFill>
        <p:spPr bwMode="auto">
          <a:xfrm>
            <a:off x="2895600" y="5181600"/>
            <a:ext cx="2971800" cy="15240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0"/>
            <a:ext cx="9144000" cy="6858000"/>
          </a:xfrm>
          <a:solidFill>
            <a:srgbClr val="00FF00"/>
          </a:solidFill>
        </p:spPr>
        <p:txBody>
          <a:bodyPr/>
          <a:lstStyle/>
          <a:p>
            <a:pPr eaLnBrk="1" hangingPunct="1">
              <a:buFontTx/>
              <a:buNone/>
            </a:pPr>
            <a:r>
              <a:rPr lang="tr-TR" sz="3600" b="1" smtClean="0">
                <a:latin typeface="Comic Sans MS" pitchFamily="66" charset="0"/>
              </a:rPr>
              <a:t>Öğrenmek İstediklerinizi;</a:t>
            </a:r>
          </a:p>
          <a:p>
            <a:pPr eaLnBrk="1" hangingPunct="1">
              <a:buFontTx/>
              <a:buNone/>
            </a:pPr>
            <a:r>
              <a:rPr lang="tr-TR" sz="3600" smtClean="0">
                <a:latin typeface="Comic Sans MS" pitchFamily="66" charset="0"/>
              </a:rPr>
              <a:t>Okuyun,</a:t>
            </a:r>
          </a:p>
          <a:p>
            <a:pPr eaLnBrk="1" hangingPunct="1">
              <a:buFontTx/>
              <a:buNone/>
            </a:pPr>
            <a:r>
              <a:rPr lang="tr-TR" sz="3600" smtClean="0">
                <a:latin typeface="Comic Sans MS" pitchFamily="66" charset="0"/>
              </a:rPr>
              <a:t>              yazın,</a:t>
            </a:r>
          </a:p>
          <a:p>
            <a:pPr eaLnBrk="1" hangingPunct="1">
              <a:buFontTx/>
              <a:buNone/>
            </a:pPr>
            <a:r>
              <a:rPr lang="tr-TR" sz="3600" smtClean="0">
                <a:latin typeface="Comic Sans MS" pitchFamily="66" charset="0"/>
              </a:rPr>
              <a:t>yüksek</a:t>
            </a:r>
          </a:p>
          <a:p>
            <a:pPr eaLnBrk="1" hangingPunct="1">
              <a:buFontTx/>
              <a:buNone/>
            </a:pPr>
            <a:r>
              <a:rPr lang="tr-TR" sz="3600" smtClean="0">
                <a:latin typeface="Comic Sans MS" pitchFamily="66" charset="0"/>
              </a:rPr>
              <a:t>           sesle tekrarlayın…</a:t>
            </a:r>
          </a:p>
          <a:p>
            <a:pPr eaLnBrk="1" hangingPunct="1">
              <a:buFontTx/>
              <a:buNone/>
            </a:pPr>
            <a:r>
              <a:rPr lang="tr-TR" sz="3600" smtClean="0">
                <a:latin typeface="Comic Sans MS" pitchFamily="66" charset="0"/>
              </a:rPr>
              <a:t> Birinin size soru sormasını</a:t>
            </a:r>
          </a:p>
          <a:p>
            <a:pPr eaLnBrk="1" hangingPunct="1">
              <a:buFontTx/>
              <a:buNone/>
            </a:pPr>
            <a:r>
              <a:rPr lang="tr-TR" sz="3600" smtClean="0">
                <a:latin typeface="Comic Sans MS" pitchFamily="66" charset="0"/>
              </a:rPr>
              <a:t>           sağlayıp</a:t>
            </a:r>
          </a:p>
          <a:p>
            <a:pPr eaLnBrk="1" hangingPunct="1">
              <a:buFontTx/>
              <a:buNone/>
            </a:pPr>
            <a:r>
              <a:rPr lang="tr-TR" sz="3600" smtClean="0">
                <a:latin typeface="Comic Sans MS" pitchFamily="66" charset="0"/>
              </a:rPr>
              <a:t>Cevaplamaya çalışın.</a:t>
            </a:r>
          </a:p>
        </p:txBody>
      </p:sp>
      <p:pic>
        <p:nvPicPr>
          <p:cNvPr id="41987" name="Picture 4"/>
          <p:cNvPicPr>
            <a:picLocks noChangeAspect="1" noChangeArrowheads="1"/>
          </p:cNvPicPr>
          <p:nvPr/>
        </p:nvPicPr>
        <p:blipFill>
          <a:blip r:embed="rId2" cstate="print"/>
          <a:srcRect/>
          <a:stretch>
            <a:fillRect/>
          </a:stretch>
        </p:blipFill>
        <p:spPr bwMode="auto">
          <a:xfrm>
            <a:off x="5943600" y="1524000"/>
            <a:ext cx="2667000" cy="381000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stCondLst>
                                            <p:cond delay="0"/>
                                          </p:stCondLst>
                                        </p:cTn>
                                        <p:tgtEl>
                                          <p:spTgt spid="27651">
                                            <p:txEl>
                                              <p:pRg st="0" end="0"/>
                                            </p:txEl>
                                          </p:spTgt>
                                        </p:tgtEl>
                                      </p:cBhvr>
                                    </p:animEffect>
                                    <p:anim calcmode="lin" valueType="num">
                                      <p:cBhvr>
                                        <p:cTn id="8" dur="500" fill="hold">
                                          <p:stCondLst>
                                            <p:cond delay="0"/>
                                          </p:stCondLst>
                                        </p:cTn>
                                        <p:tgtEl>
                                          <p:spTgt spid="27651">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500">
                                          <p:stCondLst>
                                            <p:cond delay="0"/>
                                          </p:stCondLst>
                                        </p:cTn>
                                        <p:tgtEl>
                                          <p:spTgt spid="27651">
                                            <p:txEl>
                                              <p:pRg st="1" end="1"/>
                                            </p:txEl>
                                          </p:spTgt>
                                        </p:tgtEl>
                                      </p:cBhvr>
                                    </p:animEffect>
                                    <p:anim calcmode="lin" valueType="num">
                                      <p:cBhvr>
                                        <p:cTn id="15" dur="500" fill="hold">
                                          <p:stCondLst>
                                            <p:cond delay="0"/>
                                          </p:stCondLst>
                                        </p:cTn>
                                        <p:tgtEl>
                                          <p:spTgt spid="27651">
                                            <p:txEl>
                                              <p:pRg st="1" end="1"/>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500">
                                          <p:stCondLst>
                                            <p:cond delay="0"/>
                                          </p:stCondLst>
                                        </p:cTn>
                                        <p:tgtEl>
                                          <p:spTgt spid="27651">
                                            <p:txEl>
                                              <p:pRg st="2" end="2"/>
                                            </p:txEl>
                                          </p:spTgt>
                                        </p:tgtEl>
                                      </p:cBhvr>
                                    </p:animEffect>
                                    <p:anim calcmode="lin" valueType="num">
                                      <p:cBhvr>
                                        <p:cTn id="22" dur="500" fill="hold">
                                          <p:stCondLst>
                                            <p:cond delay="0"/>
                                          </p:stCondLst>
                                        </p:cTn>
                                        <p:tgtEl>
                                          <p:spTgt spid="27651">
                                            <p:txEl>
                                              <p:pRg st="2" end="2"/>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500">
                                          <p:stCondLst>
                                            <p:cond delay="0"/>
                                          </p:stCondLst>
                                        </p:cTn>
                                        <p:tgtEl>
                                          <p:spTgt spid="27651">
                                            <p:txEl>
                                              <p:pRg st="3" end="3"/>
                                            </p:txEl>
                                          </p:spTgt>
                                        </p:tgtEl>
                                      </p:cBhvr>
                                    </p:animEffect>
                                    <p:anim calcmode="lin" valueType="num">
                                      <p:cBhvr>
                                        <p:cTn id="29" dur="500" fill="hold">
                                          <p:stCondLst>
                                            <p:cond delay="0"/>
                                          </p:stCondLst>
                                        </p:cTn>
                                        <p:tgtEl>
                                          <p:spTgt spid="27651">
                                            <p:txEl>
                                              <p:pRg st="3" end="3"/>
                                            </p:txEl>
                                          </p:spTgt>
                                        </p:tgtEl>
                                        <p:attrNameLst>
                                          <p:attrName>ppt_x</p:attrName>
                                        </p:attrNameLst>
                                      </p:cBhvr>
                                      <p:tavLst>
                                        <p:tav tm="0">
                                          <p:val>
                                            <p:strVal val="#ppt_x-.1"/>
                                          </p:val>
                                        </p:tav>
                                        <p:tav tm="100000">
                                          <p:val>
                                            <p:strVal val="#ppt_x"/>
                                          </p:val>
                                        </p:tav>
                                      </p:tavLst>
                                    </p:anim>
                                    <p:anim calcmode="lin" valueType="num">
                                      <p:cBhvr>
                                        <p:cTn id="30" dur="500" fill="hold">
                                          <p:stCondLst>
                                            <p:cond delay="0"/>
                                          </p:stCondLst>
                                        </p:cTn>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27651">
                                            <p:txEl>
                                              <p:pRg st="4" end="4"/>
                                            </p:txEl>
                                          </p:spTgt>
                                        </p:tgtEl>
                                        <p:attrNameLst>
                                          <p:attrName>style.visibility</p:attrName>
                                        </p:attrNameLst>
                                      </p:cBhvr>
                                      <p:to>
                                        <p:strVal val="visible"/>
                                      </p:to>
                                    </p:set>
                                    <p:animEffect transition="in" filter="fade">
                                      <p:cBhvr>
                                        <p:cTn id="35" dur="500">
                                          <p:stCondLst>
                                            <p:cond delay="0"/>
                                          </p:stCondLst>
                                        </p:cTn>
                                        <p:tgtEl>
                                          <p:spTgt spid="27651">
                                            <p:txEl>
                                              <p:pRg st="4" end="4"/>
                                            </p:txEl>
                                          </p:spTgt>
                                        </p:tgtEl>
                                      </p:cBhvr>
                                    </p:animEffect>
                                    <p:anim calcmode="lin" valueType="num">
                                      <p:cBhvr>
                                        <p:cTn id="36" dur="500" fill="hold">
                                          <p:stCondLst>
                                            <p:cond delay="0"/>
                                          </p:stCondLst>
                                        </p:cTn>
                                        <p:tgtEl>
                                          <p:spTgt spid="27651">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27651">
                                            <p:txEl>
                                              <p:pRg st="5" end="5"/>
                                            </p:txEl>
                                          </p:spTgt>
                                        </p:tgtEl>
                                        <p:attrNameLst>
                                          <p:attrName>style.visibility</p:attrName>
                                        </p:attrNameLst>
                                      </p:cBhvr>
                                      <p:to>
                                        <p:strVal val="visible"/>
                                      </p:to>
                                    </p:set>
                                    <p:animEffect transition="in" filter="fade">
                                      <p:cBhvr>
                                        <p:cTn id="42" dur="500">
                                          <p:stCondLst>
                                            <p:cond delay="0"/>
                                          </p:stCondLst>
                                        </p:cTn>
                                        <p:tgtEl>
                                          <p:spTgt spid="27651">
                                            <p:txEl>
                                              <p:pRg st="5" end="5"/>
                                            </p:txEl>
                                          </p:spTgt>
                                        </p:tgtEl>
                                      </p:cBhvr>
                                    </p:animEffect>
                                    <p:anim calcmode="lin" valueType="num">
                                      <p:cBhvr>
                                        <p:cTn id="43" dur="500" fill="hold">
                                          <p:stCondLst>
                                            <p:cond delay="0"/>
                                          </p:stCondLst>
                                        </p:cTn>
                                        <p:tgtEl>
                                          <p:spTgt spid="27651">
                                            <p:txEl>
                                              <p:pRg st="5" end="5"/>
                                            </p:txEl>
                                          </p:spTgt>
                                        </p:tgtEl>
                                        <p:attrNameLst>
                                          <p:attrName>ppt_x</p:attrName>
                                        </p:attrNameLst>
                                      </p:cBhvr>
                                      <p:tavLst>
                                        <p:tav tm="0">
                                          <p:val>
                                            <p:strVal val="#ppt_x-.1"/>
                                          </p:val>
                                        </p:tav>
                                        <p:tav tm="100000">
                                          <p:val>
                                            <p:strVal val="#ppt_x"/>
                                          </p:val>
                                        </p:tav>
                                      </p:tavLst>
                                    </p:anim>
                                    <p:anim calcmode="lin" valueType="num">
                                      <p:cBhvr>
                                        <p:cTn id="44" dur="500" fill="hold">
                                          <p:stCondLst>
                                            <p:cond delay="0"/>
                                          </p:stCondLst>
                                        </p:cTn>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27651">
                                            <p:txEl>
                                              <p:pRg st="6" end="6"/>
                                            </p:txEl>
                                          </p:spTgt>
                                        </p:tgtEl>
                                        <p:attrNameLst>
                                          <p:attrName>style.visibility</p:attrName>
                                        </p:attrNameLst>
                                      </p:cBhvr>
                                      <p:to>
                                        <p:strVal val="visible"/>
                                      </p:to>
                                    </p:set>
                                    <p:animEffect transition="in" filter="fade">
                                      <p:cBhvr>
                                        <p:cTn id="49" dur="500">
                                          <p:stCondLst>
                                            <p:cond delay="0"/>
                                          </p:stCondLst>
                                        </p:cTn>
                                        <p:tgtEl>
                                          <p:spTgt spid="27651">
                                            <p:txEl>
                                              <p:pRg st="6" end="6"/>
                                            </p:txEl>
                                          </p:spTgt>
                                        </p:tgtEl>
                                      </p:cBhvr>
                                    </p:animEffect>
                                    <p:anim calcmode="lin" valueType="num">
                                      <p:cBhvr>
                                        <p:cTn id="50" dur="500" fill="hold">
                                          <p:stCondLst>
                                            <p:cond delay="0"/>
                                          </p:stCondLst>
                                        </p:cTn>
                                        <p:tgtEl>
                                          <p:spTgt spid="27651">
                                            <p:txEl>
                                              <p:pRg st="6" end="6"/>
                                            </p:txEl>
                                          </p:spTgt>
                                        </p:tgtEl>
                                        <p:attrNameLst>
                                          <p:attrName>ppt_x</p:attrName>
                                        </p:attrNameLst>
                                      </p:cBhvr>
                                      <p:tavLst>
                                        <p:tav tm="0">
                                          <p:val>
                                            <p:strVal val="#ppt_x-.1"/>
                                          </p:val>
                                        </p:tav>
                                        <p:tav tm="100000">
                                          <p:val>
                                            <p:strVal val="#ppt_x"/>
                                          </p:val>
                                        </p:tav>
                                      </p:tavLst>
                                    </p:anim>
                                    <p:anim calcmode="lin" valueType="num">
                                      <p:cBhvr>
                                        <p:cTn id="51" dur="500" fill="hold">
                                          <p:stCondLst>
                                            <p:cond delay="0"/>
                                          </p:stCondLst>
                                        </p:cTn>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27651">
                                            <p:txEl>
                                              <p:pRg st="7" end="7"/>
                                            </p:txEl>
                                          </p:spTgt>
                                        </p:tgtEl>
                                        <p:attrNameLst>
                                          <p:attrName>style.visibility</p:attrName>
                                        </p:attrNameLst>
                                      </p:cBhvr>
                                      <p:to>
                                        <p:strVal val="visible"/>
                                      </p:to>
                                    </p:set>
                                    <p:animEffect transition="in" filter="fade">
                                      <p:cBhvr>
                                        <p:cTn id="56" dur="500">
                                          <p:stCondLst>
                                            <p:cond delay="0"/>
                                          </p:stCondLst>
                                        </p:cTn>
                                        <p:tgtEl>
                                          <p:spTgt spid="27651">
                                            <p:txEl>
                                              <p:pRg st="7" end="7"/>
                                            </p:txEl>
                                          </p:spTgt>
                                        </p:tgtEl>
                                      </p:cBhvr>
                                    </p:animEffect>
                                    <p:anim calcmode="lin" valueType="num">
                                      <p:cBhvr>
                                        <p:cTn id="57" dur="500" fill="hold">
                                          <p:stCondLst>
                                            <p:cond delay="0"/>
                                          </p:stCondLst>
                                        </p:cTn>
                                        <p:tgtEl>
                                          <p:spTgt spid="27651">
                                            <p:txEl>
                                              <p:pRg st="7" end="7"/>
                                            </p:txEl>
                                          </p:spTgt>
                                        </p:tgtEl>
                                        <p:attrNameLst>
                                          <p:attrName>ppt_x</p:attrName>
                                        </p:attrNameLst>
                                      </p:cBhvr>
                                      <p:tavLst>
                                        <p:tav tm="0">
                                          <p:val>
                                            <p:strVal val="#ppt_x-.1"/>
                                          </p:val>
                                        </p:tav>
                                        <p:tav tm="100000">
                                          <p:val>
                                            <p:strVal val="#ppt_x"/>
                                          </p:val>
                                        </p:tav>
                                      </p:tavLst>
                                    </p:anim>
                                    <p:anim calcmode="lin" valueType="num">
                                      <p:cBhvr>
                                        <p:cTn id="58" dur="500" fill="hold">
                                          <p:stCondLst>
                                            <p:cond delay="0"/>
                                          </p:stCondLst>
                                        </p:cTn>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1143000"/>
          </a:xfrm>
        </p:spPr>
        <p:txBody>
          <a:bodyPr>
            <a:noAutofit/>
          </a:bodyPr>
          <a:lstStyle/>
          <a:p>
            <a:r>
              <a:rPr lang="tr-TR" sz="3200" dirty="0" smtClean="0">
                <a:solidFill>
                  <a:srgbClr val="00B050"/>
                </a:solidFill>
              </a:rPr>
              <a:t>DERS ÇALIŞMAMIZI ETKİLEYEN VE DİKKATİMİZİ DAĞITAN İÇ SEBEPLER</a:t>
            </a:r>
            <a:endParaRPr lang="tr-TR" sz="3200" dirty="0">
              <a:solidFill>
                <a:srgbClr val="00B050"/>
              </a:solidFill>
            </a:endParaRPr>
          </a:p>
        </p:txBody>
      </p:sp>
      <p:sp>
        <p:nvSpPr>
          <p:cNvPr id="3" name="2 İçerik Yer Tutucusu"/>
          <p:cNvSpPr>
            <a:spLocks noGrp="1"/>
          </p:cNvSpPr>
          <p:nvPr>
            <p:ph idx="1"/>
          </p:nvPr>
        </p:nvSpPr>
        <p:spPr>
          <a:xfrm>
            <a:off x="395536" y="2332037"/>
            <a:ext cx="5472608" cy="3833267"/>
          </a:xfrm>
        </p:spPr>
        <p:txBody>
          <a:bodyPr>
            <a:normAutofit/>
          </a:bodyPr>
          <a:lstStyle/>
          <a:p>
            <a:r>
              <a:rPr lang="tr-TR" sz="2800" dirty="0" smtClean="0">
                <a:solidFill>
                  <a:srgbClr val="0070C0"/>
                </a:solidFill>
                <a:latin typeface="Arial" pitchFamily="34" charset="0"/>
                <a:cs typeface="Arial" pitchFamily="34" charset="0"/>
              </a:rPr>
              <a:t>Hayal kurmak</a:t>
            </a:r>
          </a:p>
          <a:p>
            <a:r>
              <a:rPr lang="tr-TR" sz="2800" dirty="0" smtClean="0">
                <a:solidFill>
                  <a:srgbClr val="0070C0"/>
                </a:solidFill>
                <a:latin typeface="Arial" pitchFamily="34" charset="0"/>
                <a:cs typeface="Arial" pitchFamily="34" charset="0"/>
              </a:rPr>
              <a:t>Derse ve geleceğe dair</a:t>
            </a:r>
          </a:p>
          <a:p>
            <a:pPr>
              <a:buNone/>
            </a:pPr>
            <a:r>
              <a:rPr lang="tr-TR" sz="2800" dirty="0" smtClean="0">
                <a:solidFill>
                  <a:srgbClr val="0070C0"/>
                </a:solidFill>
                <a:latin typeface="Arial" pitchFamily="34" charset="0"/>
                <a:cs typeface="Arial" pitchFamily="34" charset="0"/>
              </a:rPr>
              <a:t> endişeler </a:t>
            </a:r>
            <a:endParaRPr lang="tr-TR" sz="2800" dirty="0">
              <a:solidFill>
                <a:srgbClr val="0070C0"/>
              </a:solidFill>
              <a:latin typeface="Arial" pitchFamily="34" charset="0"/>
              <a:cs typeface="Arial" pitchFamily="34" charset="0"/>
            </a:endParaRPr>
          </a:p>
        </p:txBody>
      </p:sp>
      <p:pic>
        <p:nvPicPr>
          <p:cNvPr id="37889" name="Picture 1" descr="C:\Users\YLDRN_OZLEM\Desktop\hayal.jpg"/>
          <p:cNvPicPr>
            <a:picLocks noChangeAspect="1" noChangeArrowheads="1"/>
          </p:cNvPicPr>
          <p:nvPr/>
        </p:nvPicPr>
        <p:blipFill>
          <a:blip r:embed="rId2" cstate="print"/>
          <a:srcRect/>
          <a:stretch>
            <a:fillRect/>
          </a:stretch>
        </p:blipFill>
        <p:spPr bwMode="auto">
          <a:xfrm>
            <a:off x="5148064" y="2060848"/>
            <a:ext cx="3995935" cy="44644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noTextEdit="1"/>
          </p:cNvSpPr>
          <p:nvPr>
            <p:ph type="clipArt" sz="half" idx="1"/>
          </p:nvPr>
        </p:nvSpPr>
        <p:spPr/>
      </p:sp>
      <p:pic>
        <p:nvPicPr>
          <p:cNvPr id="6147" name="Picture 3" descr="id4"/>
          <p:cNvPicPr>
            <a:picLocks noChangeAspect="1" noChangeArrowheads="1"/>
          </p:cNvPicPr>
          <p:nvPr/>
        </p:nvPicPr>
        <p:blipFill>
          <a:blip r:embed="rId2" cstate="print"/>
          <a:srcRect/>
          <a:stretch>
            <a:fillRect/>
          </a:stretch>
        </p:blipFill>
        <p:spPr bwMode="auto">
          <a:xfrm>
            <a:off x="0" y="0"/>
            <a:ext cx="9525000" cy="6858000"/>
          </a:xfrm>
          <a:prstGeom prst="rect">
            <a:avLst/>
          </a:prstGeom>
          <a:noFill/>
          <a:ln w="9525">
            <a:noFill/>
            <a:miter lim="800000"/>
            <a:headEnd/>
            <a:tailEnd/>
          </a:ln>
        </p:spPr>
      </p:pic>
      <p:sp>
        <p:nvSpPr>
          <p:cNvPr id="63492" name="Rectangle 4"/>
          <p:cNvSpPr>
            <a:spLocks noGrp="1" noChangeArrowheads="1"/>
          </p:cNvSpPr>
          <p:nvPr>
            <p:ph type="body" sz="half" idx="2"/>
          </p:nvPr>
        </p:nvSpPr>
        <p:spPr>
          <a:xfrm>
            <a:off x="0" y="5715000"/>
            <a:ext cx="9525000" cy="1143000"/>
          </a:xfrm>
          <a:solidFill>
            <a:srgbClr val="FF6600"/>
          </a:solidFill>
        </p:spPr>
        <p:txBody>
          <a:bodyPr/>
          <a:lstStyle/>
          <a:p>
            <a:pPr eaLnBrk="1" hangingPunct="1">
              <a:lnSpc>
                <a:spcPct val="90000"/>
              </a:lnSpc>
              <a:buFontTx/>
              <a:buNone/>
            </a:pPr>
            <a:r>
              <a:rPr lang="tr-TR" sz="2800" b="1" smtClean="0">
                <a:solidFill>
                  <a:srgbClr val="FFFF00"/>
                </a:solidFill>
              </a:rPr>
              <a:t>Verimli ders çalışma yollarını iyi bilerek ve bunlardan gereğince yararlanarak </a:t>
            </a:r>
            <a:r>
              <a:rPr lang="tr-TR" sz="2800" b="1" u="sng" smtClean="0">
                <a:solidFill>
                  <a:srgbClr val="FFFF00"/>
                </a:solidFill>
              </a:rPr>
              <a:t>etkili çalışmaktır</a:t>
            </a:r>
            <a:r>
              <a:rPr lang="tr-TR" sz="2800" b="1" smtClean="0">
                <a:solidFill>
                  <a:srgbClr val="FFFF00"/>
                </a:solidFill>
              </a:rPr>
              <a:t>.</a:t>
            </a:r>
            <a:endParaRPr lang="tr-TR" sz="3000" smtClean="0"/>
          </a:p>
        </p:txBody>
      </p:sp>
      <p:sp>
        <p:nvSpPr>
          <p:cNvPr id="6149" name="AutoShape 5"/>
          <p:cNvSpPr>
            <a:spLocks noChangeArrowheads="1"/>
          </p:cNvSpPr>
          <p:nvPr/>
        </p:nvSpPr>
        <p:spPr bwMode="auto">
          <a:xfrm>
            <a:off x="5791200" y="838200"/>
            <a:ext cx="3352800" cy="3810000"/>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p>
            <a:pPr algn="ctr"/>
            <a:r>
              <a:rPr lang="tr-TR" sz="2800">
                <a:solidFill>
                  <a:srgbClr val="000000"/>
                </a:solidFill>
              </a:rPr>
              <a:t>Oysa</a:t>
            </a:r>
          </a:p>
          <a:p>
            <a:pPr algn="ctr"/>
            <a:r>
              <a:rPr lang="tr-TR" sz="2800">
                <a:solidFill>
                  <a:srgbClr val="000000"/>
                </a:solidFill>
              </a:rPr>
              <a:t> gerekli olan </a:t>
            </a:r>
          </a:p>
          <a:p>
            <a:pPr algn="ctr"/>
            <a:r>
              <a:rPr lang="tr-TR" sz="2800" b="1">
                <a:solidFill>
                  <a:srgbClr val="000000"/>
                </a:solidFill>
              </a:rPr>
              <a:t>"Bilinçsizce </a:t>
            </a:r>
          </a:p>
          <a:p>
            <a:pPr algn="ctr"/>
            <a:r>
              <a:rPr lang="tr-TR" sz="2800" b="1">
                <a:solidFill>
                  <a:srgbClr val="000000"/>
                </a:solidFill>
              </a:rPr>
              <a:t>çok çalışmak"</a:t>
            </a:r>
            <a:r>
              <a:rPr lang="tr-TR" sz="2800">
                <a:solidFill>
                  <a:srgbClr val="000000"/>
                </a:solidFill>
              </a:rPr>
              <a:t> </a:t>
            </a:r>
          </a:p>
          <a:p>
            <a:pPr algn="ctr"/>
            <a:r>
              <a:rPr lang="tr-TR" sz="2800">
                <a:solidFill>
                  <a:srgbClr val="000000"/>
                </a:solidFill>
              </a:rPr>
              <a:t>değil</a:t>
            </a:r>
            <a:endParaRPr lang="tr-TR" sz="1900">
              <a:solidFill>
                <a:schemeClr val="bg2"/>
              </a:solidFill>
              <a:latin typeface="Arial" pitchFamily="34" charset="0"/>
            </a:endParaRPr>
          </a:p>
        </p:txBody>
      </p:sp>
      <p:sp>
        <p:nvSpPr>
          <p:cNvPr id="63494" name="Text Box 6"/>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p>
            <a:pPr>
              <a:spcBef>
                <a:spcPct val="50000"/>
              </a:spcBef>
              <a:defRPr/>
            </a:pPr>
            <a:endParaRPr lang="tr-TR">
              <a:effectLst>
                <a:outerShdw blurRad="38100" dist="38100" dir="2700000" algn="tl">
                  <a:srgbClr val="C0C0C0"/>
                </a:outerShdw>
              </a:effectLst>
              <a:latin typeface="Times New Roman" pitchFamily="18" charset="0"/>
            </a:endParaRPr>
          </a:p>
          <a:p>
            <a:pPr>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fade">
                                      <p:cBhvr>
                                        <p:cTn id="7" dur="1000"/>
                                        <p:tgtEl>
                                          <p:spTgt spid="63492">
                                            <p:txEl>
                                              <p:pRg st="0" end="0"/>
                                            </p:txEl>
                                          </p:spTgt>
                                        </p:tgtEl>
                                      </p:cBhvr>
                                    </p:animEffect>
                                    <p:anim calcmode="lin" valueType="num">
                                      <p:cBhvr>
                                        <p:cTn id="8" dur="10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349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49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DIŞ SEBEPLER</a:t>
            </a:r>
            <a:endParaRPr lang="tr-TR" dirty="0"/>
          </a:p>
        </p:txBody>
      </p:sp>
      <p:sp>
        <p:nvSpPr>
          <p:cNvPr id="3" name="2 İçerik Yer Tutucusu"/>
          <p:cNvSpPr>
            <a:spLocks noGrp="1"/>
          </p:cNvSpPr>
          <p:nvPr>
            <p:ph idx="1"/>
          </p:nvPr>
        </p:nvSpPr>
        <p:spPr>
          <a:xfrm>
            <a:off x="1187624" y="1844824"/>
            <a:ext cx="4762872" cy="4209331"/>
          </a:xfrm>
        </p:spPr>
        <p:txBody>
          <a:bodyPr/>
          <a:lstStyle/>
          <a:p>
            <a:r>
              <a:rPr lang="tr-TR" dirty="0" smtClean="0"/>
              <a:t>POSTER VE GEREKSİZ EŞYALAR</a:t>
            </a:r>
          </a:p>
          <a:p>
            <a:r>
              <a:rPr lang="tr-TR" dirty="0" smtClean="0"/>
              <a:t>YATARAK ÇALIŞMAK</a:t>
            </a:r>
          </a:p>
          <a:p>
            <a:r>
              <a:rPr lang="tr-TR" dirty="0" smtClean="0"/>
              <a:t>MÜZİK DİNLEYEREK ÇALIŞMAK</a:t>
            </a:r>
          </a:p>
          <a:p>
            <a:r>
              <a:rPr lang="tr-TR" dirty="0" smtClean="0"/>
              <a:t>TELEVİZYON</a:t>
            </a:r>
          </a:p>
          <a:p>
            <a:r>
              <a:rPr lang="tr-TR" dirty="0" smtClean="0"/>
              <a:t>TELEFON</a:t>
            </a:r>
          </a:p>
          <a:p>
            <a:endParaRPr lang="tr-TR" dirty="0"/>
          </a:p>
        </p:txBody>
      </p:sp>
      <p:pic>
        <p:nvPicPr>
          <p:cNvPr id="49155" name="Picture 3" descr="C:\Users\YLDRN_OZLEM\Desktop\tv.gif"/>
          <p:cNvPicPr>
            <a:picLocks noChangeAspect="1" noChangeArrowheads="1"/>
          </p:cNvPicPr>
          <p:nvPr/>
        </p:nvPicPr>
        <p:blipFill>
          <a:blip r:embed="rId2" cstate="print"/>
          <a:srcRect/>
          <a:stretch>
            <a:fillRect/>
          </a:stretch>
        </p:blipFill>
        <p:spPr bwMode="auto">
          <a:xfrm>
            <a:off x="5148064" y="1556792"/>
            <a:ext cx="3248025" cy="3981822"/>
          </a:xfrm>
          <a:prstGeom prst="rect">
            <a:avLst/>
          </a:prstGeom>
          <a:noFill/>
        </p:spPr>
      </p:pic>
      <p:pic>
        <p:nvPicPr>
          <p:cNvPr id="49156" name="Picture 4" descr="C:\Users\YLDRN_OZLEM\Desktop\telefon.gif"/>
          <p:cNvPicPr>
            <a:picLocks noChangeAspect="1" noChangeArrowheads="1"/>
          </p:cNvPicPr>
          <p:nvPr/>
        </p:nvPicPr>
        <p:blipFill>
          <a:blip r:embed="rId3" cstate="print"/>
          <a:srcRect/>
          <a:stretch>
            <a:fillRect/>
          </a:stretch>
        </p:blipFill>
        <p:spPr bwMode="auto">
          <a:xfrm>
            <a:off x="179512" y="188640"/>
            <a:ext cx="1512168" cy="188712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5562600"/>
          </a:xfrm>
        </p:spPr>
        <p:txBody>
          <a:bodyPr>
            <a:normAutofit fontScale="90000"/>
          </a:bodyPr>
          <a:lstStyle/>
          <a:p>
            <a:pPr eaLnBrk="1" hangingPunct="1"/>
            <a:r>
              <a:rPr lang="tr-TR" sz="2800" dirty="0" smtClean="0">
                <a:latin typeface="Tahoma" pitchFamily="34" charset="0"/>
                <a:cs typeface="Tahoma" pitchFamily="34" charset="0"/>
              </a:rPr>
              <a:t>Bir gün anne-babanız duymak istemediğiniz bir söz söyledi diye, bir gün hocanızla aranızda istenmeyen bir diyalog geçti diye, bir başka gün teklif ettiğiniz kişi sizi reddetti diye yada canınız sıkkın diye, bir başka gün kötü hava içinizi kararttı diye, bir diğer gün arkadaşlar bir yere gitmeyi teklif etti diye....vesaire vesaire. Bu listeyi sayfalarca uzatmak mümkün. </a:t>
            </a:r>
            <a:r>
              <a:rPr lang="tr-TR" sz="2800" dirty="0" smtClean="0">
                <a:cs typeface="Times New Roman" pitchFamily="18" charset="0"/>
              </a:rPr>
              <a:t/>
            </a:r>
            <a:br>
              <a:rPr lang="tr-TR" sz="2800" dirty="0" smtClean="0">
                <a:cs typeface="Times New Roman" pitchFamily="18" charset="0"/>
              </a:rPr>
            </a:br>
            <a:r>
              <a:rPr lang="tr-TR" sz="2800" b="1" dirty="0" smtClean="0">
                <a:latin typeface="Tahoma" pitchFamily="34" charset="0"/>
                <a:cs typeface="Tahoma" pitchFamily="34" charset="0"/>
              </a:rPr>
              <a:t>Eğer hayatınızla ilgili sorumluluğun size ait olduğunu kabul ederseniz bu sebeplerden hiçbiri sizi başarıdan alıkoyamaz. </a:t>
            </a:r>
            <a:r>
              <a:rPr lang="tr-TR" sz="2800" b="1" dirty="0" smtClean="0">
                <a:cs typeface="Times New Roman" pitchFamily="18" charset="0"/>
              </a:rPr>
              <a:t/>
            </a:r>
            <a:br>
              <a:rPr lang="tr-TR" sz="2800" b="1" dirty="0" smtClean="0">
                <a:cs typeface="Times New Roman" pitchFamily="18" charset="0"/>
              </a:rPr>
            </a:br>
            <a:endParaRPr lang="tr-TR" sz="2800" b="1" dirty="0" smtClean="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5791200"/>
          </a:xfrm>
        </p:spPr>
        <p:txBody>
          <a:bodyPr/>
          <a:lstStyle/>
          <a:p>
            <a:pPr eaLnBrk="1" hangingPunct="1"/>
            <a:r>
              <a:rPr lang="tr-TR" sz="3200" b="1" dirty="0" smtClean="0"/>
              <a:t>Gereksiz olanlara hayır diyebildiğiniz ölçüde hayatınızın kontrolünü kendi elinizde tutarak bu kontrolü başarınız için itici güç olarak kullanabilirsiniz.</a:t>
            </a:r>
            <a:br>
              <a:rPr lang="tr-TR" sz="3200" b="1" dirty="0" smtClean="0"/>
            </a:br>
            <a:r>
              <a:rPr lang="tr-TR" sz="3200" dirty="0" smtClean="0"/>
              <a:t/>
            </a:r>
            <a:br>
              <a:rPr lang="tr-TR" sz="3200" dirty="0" smtClean="0"/>
            </a:br>
            <a:endParaRPr lang="tr-TR" sz="32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250825" y="4724400"/>
            <a:ext cx="4465638" cy="1296988"/>
          </a:xfrm>
        </p:spPr>
        <p:txBody>
          <a:bodyPr/>
          <a:lstStyle/>
          <a:p>
            <a:pPr eaLnBrk="1" hangingPunct="1">
              <a:buFontTx/>
              <a:buNone/>
            </a:pPr>
            <a:r>
              <a:rPr lang="tr-TR" sz="2800" b="1" smtClean="0">
                <a:solidFill>
                  <a:srgbClr val="FF0000"/>
                </a:solidFill>
              </a:rPr>
              <a:t>Çalışmayı da ancak</a:t>
            </a:r>
          </a:p>
          <a:p>
            <a:pPr eaLnBrk="1" hangingPunct="1">
              <a:buFontTx/>
              <a:buNone/>
            </a:pPr>
            <a:r>
              <a:rPr lang="tr-TR" sz="2800" b="1" smtClean="0">
                <a:solidFill>
                  <a:srgbClr val="FF0000"/>
                </a:solidFill>
              </a:rPr>
              <a:t>Çalışarak…</a:t>
            </a:r>
          </a:p>
        </p:txBody>
      </p:sp>
      <p:pic>
        <p:nvPicPr>
          <p:cNvPr id="9219" name="Picture 3" descr="j0344948"/>
          <p:cNvPicPr>
            <a:picLocks noGrp="1" noChangeAspect="1" noChangeArrowheads="1"/>
          </p:cNvPicPr>
          <p:nvPr>
            <p:ph sz="quarter" idx="2"/>
          </p:nvPr>
        </p:nvPicPr>
        <p:blipFill>
          <a:blip r:embed="rId3" cstate="print"/>
          <a:srcRect/>
          <a:stretch>
            <a:fillRect/>
          </a:stretch>
        </p:blipFill>
        <p:spPr>
          <a:xfrm>
            <a:off x="6611938" y="0"/>
            <a:ext cx="2532062" cy="3644900"/>
          </a:xfrm>
          <a:noFill/>
        </p:spPr>
      </p:pic>
      <p:pic>
        <p:nvPicPr>
          <p:cNvPr id="9220" name="Picture 4"/>
          <p:cNvPicPr>
            <a:picLocks noGrp="1" noChangeAspect="1" noChangeArrowheads="1"/>
          </p:cNvPicPr>
          <p:nvPr>
            <p:ph sz="quarter" idx="3"/>
          </p:nvPr>
        </p:nvPicPr>
        <p:blipFill>
          <a:blip r:embed="rId4" cstate="print"/>
          <a:srcRect/>
          <a:stretch>
            <a:fillRect/>
          </a:stretch>
        </p:blipFill>
        <p:spPr>
          <a:xfrm>
            <a:off x="3995738" y="3581400"/>
            <a:ext cx="4843462" cy="3151188"/>
          </a:xfrm>
          <a:noFill/>
        </p:spPr>
      </p:pic>
      <p:sp>
        <p:nvSpPr>
          <p:cNvPr id="9221" name="Rectangle 5"/>
          <p:cNvSpPr>
            <a:spLocks noChangeArrowheads="1"/>
          </p:cNvSpPr>
          <p:nvPr/>
        </p:nvSpPr>
        <p:spPr bwMode="auto">
          <a:xfrm>
            <a:off x="3708400" y="260350"/>
            <a:ext cx="4038600" cy="3886200"/>
          </a:xfrm>
          <a:prstGeom prst="rect">
            <a:avLst/>
          </a:prstGeom>
          <a:noFill/>
          <a:ln w="9525">
            <a:noFill/>
            <a:miter lim="800000"/>
            <a:headEnd/>
            <a:tailEnd/>
          </a:ln>
        </p:spPr>
        <p:txBody>
          <a:bodyPr/>
          <a:lstStyle/>
          <a:p>
            <a:pPr marL="342900" indent="-342900">
              <a:spcBef>
                <a:spcPct val="20000"/>
              </a:spcBef>
            </a:pPr>
            <a:r>
              <a:rPr lang="tr-TR" sz="2800" b="1">
                <a:solidFill>
                  <a:srgbClr val="FF0000"/>
                </a:solidFill>
              </a:rPr>
              <a:t>Unutmayın Sevgiyi</a:t>
            </a:r>
          </a:p>
          <a:p>
            <a:pPr marL="342900" indent="-342900">
              <a:spcBef>
                <a:spcPct val="20000"/>
              </a:spcBef>
            </a:pPr>
            <a:r>
              <a:rPr lang="tr-TR" sz="2800" b="1">
                <a:solidFill>
                  <a:srgbClr val="FF0000"/>
                </a:solidFill>
              </a:rPr>
              <a:t>ancak severek</a:t>
            </a:r>
          </a:p>
          <a:p>
            <a:pPr marL="342900" indent="-342900">
              <a:spcBef>
                <a:spcPct val="20000"/>
              </a:spcBef>
            </a:pPr>
            <a:r>
              <a:rPr lang="tr-TR" sz="2800" b="1">
                <a:solidFill>
                  <a:srgbClr val="FF0000"/>
                </a:solidFill>
              </a:rPr>
              <a:t>Öğreniriz…</a:t>
            </a:r>
          </a:p>
        </p:txBody>
      </p:sp>
      <p:sp>
        <p:nvSpPr>
          <p:cNvPr id="9222" name="Rectangle 6"/>
          <p:cNvSpPr>
            <a:spLocks noChangeArrowheads="1"/>
          </p:cNvSpPr>
          <p:nvPr/>
        </p:nvSpPr>
        <p:spPr bwMode="auto">
          <a:xfrm>
            <a:off x="323850" y="908050"/>
            <a:ext cx="2952750" cy="1008063"/>
          </a:xfrm>
          <a:prstGeom prst="rect">
            <a:avLst/>
          </a:prstGeom>
          <a:noFill/>
          <a:ln w="9525">
            <a:noFill/>
            <a:miter lim="800000"/>
            <a:headEnd/>
            <a:tailEnd/>
          </a:ln>
        </p:spPr>
        <p:txBody>
          <a:bodyPr/>
          <a:lstStyle/>
          <a:p>
            <a:pPr marL="342900" indent="-342900">
              <a:spcBef>
                <a:spcPct val="20000"/>
              </a:spcBef>
            </a:pPr>
            <a:r>
              <a:rPr lang="tr-TR" sz="2800" b="1">
                <a:solidFill>
                  <a:schemeClr val="accent2"/>
                </a:solidFill>
              </a:rPr>
              <a:t> Unutmayın!</a:t>
            </a:r>
          </a:p>
        </p:txBody>
      </p:sp>
      <p:sp>
        <p:nvSpPr>
          <p:cNvPr id="9223" name="Rectangle 7"/>
          <p:cNvSpPr>
            <a:spLocks noChangeArrowheads="1"/>
          </p:cNvSpPr>
          <p:nvPr/>
        </p:nvSpPr>
        <p:spPr bwMode="auto">
          <a:xfrm>
            <a:off x="539750" y="1123950"/>
            <a:ext cx="2952750" cy="1008063"/>
          </a:xfrm>
          <a:prstGeom prst="rect">
            <a:avLst/>
          </a:prstGeom>
          <a:noFill/>
          <a:ln w="9525">
            <a:noFill/>
            <a:miter lim="800000"/>
            <a:headEnd/>
            <a:tailEnd/>
          </a:ln>
        </p:spPr>
        <p:txBody>
          <a:bodyPr/>
          <a:lstStyle/>
          <a:p>
            <a:pPr marL="342900" indent="-342900">
              <a:spcBef>
                <a:spcPct val="20000"/>
              </a:spcBef>
            </a:pPr>
            <a:r>
              <a:rPr lang="tr-TR" sz="2800" b="1">
                <a:solidFill>
                  <a:schemeClr val="accent2"/>
                </a:solidFill>
              </a:rPr>
              <a:t> </a:t>
            </a:r>
            <a:r>
              <a:rPr lang="tr-TR" sz="2800" b="1">
                <a:solidFill>
                  <a:srgbClr val="FF0000"/>
                </a:solidFill>
              </a:rPr>
              <a:t>Unutmayın!</a:t>
            </a:r>
          </a:p>
        </p:txBody>
      </p:sp>
    </p:spTree>
  </p:cSld>
  <p:clrMapOvr>
    <a:masterClrMapping/>
  </p:clrMapOvr>
  <p:transition advClick="0"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C00000"/>
                </a:solidFill>
              </a:rPr>
              <a:t>Peki </a:t>
            </a:r>
            <a:r>
              <a:rPr lang="en-AU" b="1" dirty="0" err="1" smtClean="0">
                <a:solidFill>
                  <a:srgbClr val="C00000"/>
                </a:solidFill>
              </a:rPr>
              <a:t>Nasıl</a:t>
            </a:r>
            <a:r>
              <a:rPr lang="en-AU" b="1" dirty="0" smtClean="0">
                <a:solidFill>
                  <a:srgbClr val="C00000"/>
                </a:solidFill>
              </a:rPr>
              <a:t> </a:t>
            </a:r>
            <a:r>
              <a:rPr lang="en-AU" b="1" dirty="0" err="1" smtClean="0">
                <a:solidFill>
                  <a:srgbClr val="C00000"/>
                </a:solidFill>
              </a:rPr>
              <a:t>ders</a:t>
            </a:r>
            <a:r>
              <a:rPr lang="en-AU" b="1" dirty="0" smtClean="0">
                <a:solidFill>
                  <a:srgbClr val="C00000"/>
                </a:solidFill>
              </a:rPr>
              <a:t> </a:t>
            </a:r>
            <a:r>
              <a:rPr lang="en-AU" b="1" dirty="0" err="1" smtClean="0">
                <a:solidFill>
                  <a:srgbClr val="C00000"/>
                </a:solidFill>
              </a:rPr>
              <a:t>çalışmalıyız</a:t>
            </a:r>
            <a:r>
              <a:rPr lang="en-AU" b="1" dirty="0" smtClean="0">
                <a:solidFill>
                  <a:srgbClr val="C00000"/>
                </a:solidFill>
              </a:rPr>
              <a:t>?</a:t>
            </a:r>
            <a:endParaRPr lang="tr-TR" dirty="0">
              <a:solidFill>
                <a:srgbClr val="C00000"/>
              </a:solidFill>
            </a:endParaRPr>
          </a:p>
        </p:txBody>
      </p:sp>
      <p:sp>
        <p:nvSpPr>
          <p:cNvPr id="3" name="2 İçerik Yer Tutucusu"/>
          <p:cNvSpPr>
            <a:spLocks noGrp="1"/>
          </p:cNvSpPr>
          <p:nvPr>
            <p:ph idx="1"/>
          </p:nvPr>
        </p:nvSpPr>
        <p:spPr>
          <a:xfrm>
            <a:off x="457200" y="1600200"/>
            <a:ext cx="4906888" cy="4525963"/>
          </a:xfrm>
        </p:spPr>
        <p:txBody>
          <a:bodyPr/>
          <a:lstStyle/>
          <a:p>
            <a:pPr algn="ctr">
              <a:lnSpc>
                <a:spcPct val="90000"/>
              </a:lnSpc>
              <a:buNone/>
            </a:pPr>
            <a:r>
              <a:rPr lang="en-AU" i="1" dirty="0" smtClean="0"/>
              <a:t> </a:t>
            </a:r>
            <a:r>
              <a:rPr lang="en-AU" i="1" dirty="0" err="1" smtClean="0"/>
              <a:t>sorusunu</a:t>
            </a:r>
            <a:r>
              <a:rPr lang="en-AU" i="1" dirty="0" smtClean="0"/>
              <a:t> </a:t>
            </a:r>
            <a:r>
              <a:rPr lang="en-AU" i="1" dirty="0" err="1" smtClean="0"/>
              <a:t>cevaplamadan</a:t>
            </a:r>
            <a:r>
              <a:rPr lang="en-AU" i="1" dirty="0" smtClean="0"/>
              <a:t> </a:t>
            </a:r>
            <a:r>
              <a:rPr lang="en-AU" i="1" dirty="0" err="1" smtClean="0"/>
              <a:t>önce</a:t>
            </a:r>
            <a:r>
              <a:rPr lang="en-AU" i="1" dirty="0" smtClean="0"/>
              <a:t> ,”</a:t>
            </a:r>
            <a:endParaRPr lang="tr-TR" i="1" dirty="0" smtClean="0"/>
          </a:p>
          <a:p>
            <a:pPr algn="ctr">
              <a:lnSpc>
                <a:spcPct val="90000"/>
              </a:lnSpc>
              <a:buNone/>
            </a:pPr>
            <a:r>
              <a:rPr lang="tr-TR" sz="6600" i="1" dirty="0" smtClean="0"/>
              <a:t> </a:t>
            </a:r>
            <a:r>
              <a:rPr lang="tr-TR" sz="6600" b="1" i="1" dirty="0" smtClean="0">
                <a:solidFill>
                  <a:srgbClr val="00B050"/>
                </a:solidFill>
              </a:rPr>
              <a:t>NİÇİN</a:t>
            </a:r>
            <a:r>
              <a:rPr lang="en-AU" sz="6600" b="1" i="1" dirty="0" smtClean="0"/>
              <a:t>  </a:t>
            </a:r>
            <a:r>
              <a:rPr lang="en-AU" sz="4000" i="1" dirty="0" err="1" smtClean="0"/>
              <a:t>ders</a:t>
            </a:r>
            <a:r>
              <a:rPr lang="en-AU" sz="4000" i="1" dirty="0" smtClean="0"/>
              <a:t> </a:t>
            </a:r>
            <a:r>
              <a:rPr lang="en-AU" sz="4000" i="1" dirty="0" err="1" smtClean="0"/>
              <a:t>çalışmalıyız</a:t>
            </a:r>
            <a:r>
              <a:rPr lang="en-AU" i="1" dirty="0" smtClean="0"/>
              <a:t>? “</a:t>
            </a:r>
            <a:endParaRPr lang="tr-TR" i="1" dirty="0" smtClean="0"/>
          </a:p>
          <a:p>
            <a:pPr algn="ctr">
              <a:lnSpc>
                <a:spcPct val="90000"/>
              </a:lnSpc>
              <a:buNone/>
            </a:pPr>
            <a:r>
              <a:rPr lang="en-AU" i="1" dirty="0" err="1" smtClean="0"/>
              <a:t>sorusunun</a:t>
            </a:r>
            <a:r>
              <a:rPr lang="en-AU" i="1" dirty="0" smtClean="0"/>
              <a:t>  </a:t>
            </a:r>
            <a:r>
              <a:rPr lang="en-AU" i="1" dirty="0" err="1" smtClean="0"/>
              <a:t>cevabını</a:t>
            </a:r>
            <a:r>
              <a:rPr lang="en-AU" i="1" dirty="0" smtClean="0"/>
              <a:t> </a:t>
            </a:r>
            <a:r>
              <a:rPr lang="en-AU" i="1" dirty="0" err="1" smtClean="0"/>
              <a:t>bulmalıyız</a:t>
            </a:r>
            <a:endParaRPr lang="tr-TR" dirty="0"/>
          </a:p>
        </p:txBody>
      </p:sp>
      <p:pic>
        <p:nvPicPr>
          <p:cNvPr id="43009" name="Picture 1" descr="C:\Users\YLDRN_OZLEM\Desktop\verimli ders\derscalisankiznv3da4vw1.jpg"/>
          <p:cNvPicPr>
            <a:picLocks noChangeAspect="1" noChangeArrowheads="1"/>
          </p:cNvPicPr>
          <p:nvPr/>
        </p:nvPicPr>
        <p:blipFill>
          <a:blip r:embed="rId2" cstate="print"/>
          <a:srcRect/>
          <a:stretch>
            <a:fillRect/>
          </a:stretch>
        </p:blipFill>
        <p:spPr bwMode="auto">
          <a:xfrm>
            <a:off x="5148064" y="1268760"/>
            <a:ext cx="3521968" cy="451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Slayt33"/>
          <p:cNvPicPr>
            <a:picLocks noChangeAspect="1" noChangeArrowheads="1"/>
          </p:cNvPicPr>
          <p:nvPr/>
        </p:nvPicPr>
        <p:blipFill>
          <a:blip r:embed="rId3" cstate="print"/>
          <a:srcRect/>
          <a:stretch>
            <a:fillRect/>
          </a:stretch>
        </p:blipFill>
        <p:spPr bwMode="auto">
          <a:xfrm>
            <a:off x="0" y="0"/>
            <a:ext cx="9150350" cy="6858000"/>
          </a:xfrm>
          <a:prstGeom prst="rect">
            <a:avLst/>
          </a:prstGeom>
          <a:noFill/>
        </p:spPr>
      </p:pic>
      <p:sp>
        <p:nvSpPr>
          <p:cNvPr id="77827" name="Text Box 3"/>
          <p:cNvSpPr txBox="1">
            <a:spLocks noChangeArrowheads="1"/>
          </p:cNvSpPr>
          <p:nvPr/>
        </p:nvSpPr>
        <p:spPr bwMode="auto">
          <a:xfrm>
            <a:off x="508000" y="571500"/>
            <a:ext cx="5181600" cy="1098550"/>
          </a:xfrm>
          <a:prstGeom prst="rect">
            <a:avLst/>
          </a:prstGeom>
          <a:noFill/>
          <a:ln w="9525">
            <a:noFill/>
            <a:miter lim="800000"/>
            <a:headEnd/>
            <a:tailEnd/>
          </a:ln>
          <a:effectLst/>
        </p:spPr>
        <p:txBody>
          <a:bodyPr>
            <a:spAutoFit/>
          </a:bodyPr>
          <a:lstStyle/>
          <a:p>
            <a:pPr eaLnBrk="0" hangingPunct="0">
              <a:spcBef>
                <a:spcPct val="50000"/>
              </a:spcBef>
            </a:pPr>
            <a:r>
              <a:rPr lang="tr-TR" sz="4500" b="1" dirty="0">
                <a:latin typeface="Comic Sans MS" pitchFamily="66" charset="0"/>
              </a:rPr>
              <a:t>Rüya </a:t>
            </a:r>
            <a:r>
              <a:rPr lang="tr-TR" sz="4500" dirty="0">
                <a:latin typeface="Comic Sans MS" pitchFamily="66" charset="0"/>
              </a:rPr>
              <a:t>ile </a:t>
            </a:r>
            <a:r>
              <a:rPr lang="tr-TR" sz="4500" b="1" dirty="0">
                <a:latin typeface="Comic Sans MS" pitchFamily="66" charset="0"/>
              </a:rPr>
              <a:t>Hedef</a:t>
            </a:r>
            <a:endParaRPr lang="tr-TR" sz="2400" dirty="0">
              <a:latin typeface="Comic Sans MS" pitchFamily="66" charset="0"/>
            </a:endParaRPr>
          </a:p>
        </p:txBody>
      </p:sp>
      <p:sp>
        <p:nvSpPr>
          <p:cNvPr id="77828" name="Text Box 4"/>
          <p:cNvSpPr txBox="1">
            <a:spLocks noChangeArrowheads="1"/>
          </p:cNvSpPr>
          <p:nvPr/>
        </p:nvSpPr>
        <p:spPr bwMode="auto">
          <a:xfrm>
            <a:off x="1219200" y="1485900"/>
            <a:ext cx="5283200" cy="584200"/>
          </a:xfrm>
          <a:prstGeom prst="rect">
            <a:avLst/>
          </a:prstGeom>
          <a:noFill/>
          <a:ln w="9525">
            <a:noFill/>
            <a:miter lim="800000"/>
            <a:headEnd/>
            <a:tailEnd/>
          </a:ln>
          <a:effectLst/>
        </p:spPr>
        <p:txBody>
          <a:bodyPr>
            <a:spAutoFit/>
          </a:bodyPr>
          <a:lstStyle/>
          <a:p>
            <a:pPr eaLnBrk="0" hangingPunct="0">
              <a:spcBef>
                <a:spcPct val="50000"/>
              </a:spcBef>
            </a:pPr>
            <a:r>
              <a:rPr lang="tr-TR" sz="4500">
                <a:latin typeface="Comic Sans MS" pitchFamily="66" charset="0"/>
              </a:rPr>
              <a:t>arasındaki</a:t>
            </a:r>
            <a:endParaRPr lang="tr-TR" sz="4500" b="1">
              <a:latin typeface="Comic Sans MS" pitchFamily="66" charset="0"/>
            </a:endParaRPr>
          </a:p>
        </p:txBody>
      </p:sp>
      <p:sp>
        <p:nvSpPr>
          <p:cNvPr id="77829" name="Text Box 5"/>
          <p:cNvSpPr txBox="1">
            <a:spLocks noChangeArrowheads="1"/>
          </p:cNvSpPr>
          <p:nvPr/>
        </p:nvSpPr>
        <p:spPr bwMode="auto">
          <a:xfrm>
            <a:off x="2641600" y="1943100"/>
            <a:ext cx="2641600" cy="584200"/>
          </a:xfrm>
          <a:prstGeom prst="rect">
            <a:avLst/>
          </a:prstGeom>
          <a:noFill/>
          <a:ln w="9525">
            <a:noFill/>
            <a:miter lim="800000"/>
            <a:headEnd/>
            <a:tailEnd/>
          </a:ln>
          <a:effectLst/>
        </p:spPr>
        <p:txBody>
          <a:bodyPr>
            <a:spAutoFit/>
          </a:bodyPr>
          <a:lstStyle/>
          <a:p>
            <a:pPr eaLnBrk="0" hangingPunct="0">
              <a:spcBef>
                <a:spcPct val="50000"/>
              </a:spcBef>
            </a:pPr>
            <a:r>
              <a:rPr lang="tr-TR" sz="4500">
                <a:latin typeface="Comic Sans MS" pitchFamily="66" charset="0"/>
              </a:rPr>
              <a:t>fark, </a:t>
            </a:r>
            <a:endParaRPr lang="tr-TR" sz="4500" b="1">
              <a:latin typeface="Comic Sans MS" pitchFamily="66" charset="0"/>
            </a:endParaRPr>
          </a:p>
        </p:txBody>
      </p:sp>
      <p:sp>
        <p:nvSpPr>
          <p:cNvPr id="77830" name="Text Box 6"/>
          <p:cNvSpPr txBox="1">
            <a:spLocks noChangeArrowheads="1"/>
          </p:cNvSpPr>
          <p:nvPr/>
        </p:nvSpPr>
        <p:spPr bwMode="auto">
          <a:xfrm>
            <a:off x="2235200" y="2343150"/>
            <a:ext cx="4165600" cy="584200"/>
          </a:xfrm>
          <a:prstGeom prst="rect">
            <a:avLst/>
          </a:prstGeom>
          <a:noFill/>
          <a:ln w="9525">
            <a:noFill/>
            <a:miter lim="800000"/>
            <a:headEnd/>
            <a:tailEnd/>
          </a:ln>
          <a:effectLst/>
        </p:spPr>
        <p:txBody>
          <a:bodyPr>
            <a:spAutoFit/>
          </a:bodyPr>
          <a:lstStyle/>
          <a:p>
            <a:pPr eaLnBrk="0" hangingPunct="0"/>
            <a:r>
              <a:rPr lang="tr-TR" sz="4500" b="1" dirty="0">
                <a:latin typeface="Comic Sans MS" pitchFamily="66" charset="0"/>
              </a:rPr>
              <a:t>Eylemdir.</a:t>
            </a:r>
          </a:p>
        </p:txBody>
      </p:sp>
    </p:spTree>
  </p:cSld>
  <p:clrMapOvr>
    <a:masterClrMapping/>
  </p:clrMapOvr>
  <p:transition spd="med">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layt22"/>
          <p:cNvPicPr>
            <a:picLocks noChangeAspect="1" noChangeArrowheads="1"/>
          </p:cNvPicPr>
          <p:nvPr/>
        </p:nvPicPr>
        <p:blipFill>
          <a:blip r:embed="rId2" cstate="print"/>
          <a:srcRect/>
          <a:stretch>
            <a:fillRect/>
          </a:stretch>
        </p:blipFill>
        <p:spPr bwMode="auto">
          <a:xfrm>
            <a:off x="0" y="0"/>
            <a:ext cx="9150350" cy="6858000"/>
          </a:xfrm>
          <a:prstGeom prst="rect">
            <a:avLst/>
          </a:prstGeom>
          <a:noFill/>
        </p:spPr>
      </p:pic>
      <p:sp>
        <p:nvSpPr>
          <p:cNvPr id="71683" name="Text Box 3"/>
          <p:cNvSpPr txBox="1">
            <a:spLocks noChangeArrowheads="1"/>
          </p:cNvSpPr>
          <p:nvPr/>
        </p:nvSpPr>
        <p:spPr bwMode="auto">
          <a:xfrm>
            <a:off x="609600" y="685800"/>
            <a:ext cx="7213600" cy="1373188"/>
          </a:xfrm>
          <a:prstGeom prst="rect">
            <a:avLst/>
          </a:prstGeom>
          <a:noFill/>
          <a:ln w="9525">
            <a:noFill/>
            <a:miter lim="800000"/>
            <a:headEnd/>
            <a:tailEnd/>
          </a:ln>
          <a:effectLst/>
        </p:spPr>
        <p:txBody>
          <a:bodyPr>
            <a:spAutoFit/>
          </a:bodyPr>
          <a:lstStyle/>
          <a:p>
            <a:pPr eaLnBrk="0" hangingPunct="0">
              <a:spcBef>
                <a:spcPct val="50000"/>
              </a:spcBef>
            </a:pPr>
            <a:r>
              <a:rPr lang="tr-TR" sz="3800" b="1" dirty="0">
                <a:latin typeface="Comic Sans MS" pitchFamily="66" charset="0"/>
              </a:rPr>
              <a:t>Senin için başkalarının ne kadar ağır yük taşıdığını görmezsin.</a:t>
            </a:r>
            <a:endParaRPr lang="tr-TR" sz="2400" dirty="0">
              <a:latin typeface="Comic Sans MS" pitchFamily="66" charset="0"/>
            </a:endParaRPr>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5486400"/>
          </a:xfrm>
        </p:spPr>
        <p:txBody>
          <a:bodyPr>
            <a:normAutofit fontScale="90000"/>
          </a:bodyPr>
          <a:lstStyle/>
          <a:p>
            <a:pPr eaLnBrk="1" hangingPunct="1"/>
            <a:r>
              <a:rPr lang="tr-TR" smtClean="0">
                <a:latin typeface="Tahoma" pitchFamily="34" charset="0"/>
                <a:cs typeface="Times New Roman" pitchFamily="18" charset="0"/>
              </a:rPr>
              <a:t>Bir tane ineği olan köylünün birine bir gün sormuşlar:</a:t>
            </a:r>
            <a:r>
              <a:rPr lang="tr-TR" smtClean="0">
                <a:cs typeface="Times New Roman" pitchFamily="18" charset="0"/>
              </a:rPr>
              <a:t/>
            </a:r>
            <a:br>
              <a:rPr lang="tr-TR" smtClean="0">
                <a:cs typeface="Times New Roman" pitchFamily="18" charset="0"/>
              </a:rPr>
            </a:br>
            <a:r>
              <a:rPr lang="tr-TR" b="1" smtClean="0">
                <a:latin typeface="Tahoma" pitchFamily="34" charset="0"/>
                <a:cs typeface="Times New Roman" pitchFamily="18" charset="0"/>
              </a:rPr>
              <a:t>- İneğin ne kadar süt veriyor?</a:t>
            </a:r>
            <a:r>
              <a:rPr lang="tr-TR" b="1" smtClean="0">
                <a:cs typeface="Times New Roman" pitchFamily="18" charset="0"/>
              </a:rPr>
              <a:t/>
            </a:r>
            <a:br>
              <a:rPr lang="tr-TR" b="1" smtClean="0">
                <a:cs typeface="Times New Roman" pitchFamily="18" charset="0"/>
              </a:rPr>
            </a:br>
            <a:r>
              <a:rPr lang="tr-TR" smtClean="0">
                <a:latin typeface="Tahoma" pitchFamily="34" charset="0"/>
                <a:cs typeface="Times New Roman" pitchFamily="18" charset="0"/>
              </a:rPr>
              <a:t>Köylü cevap vermiş:</a:t>
            </a:r>
            <a:r>
              <a:rPr lang="tr-TR" smtClean="0">
                <a:cs typeface="Times New Roman" pitchFamily="18" charset="0"/>
              </a:rPr>
              <a:t/>
            </a:r>
            <a:br>
              <a:rPr lang="tr-TR" smtClean="0">
                <a:cs typeface="Times New Roman" pitchFamily="18" charset="0"/>
              </a:rPr>
            </a:br>
            <a:r>
              <a:rPr lang="tr-TR" b="1" smtClean="0">
                <a:latin typeface="Tahoma" pitchFamily="34" charset="0"/>
                <a:cs typeface="Times New Roman" pitchFamily="18" charset="0"/>
              </a:rPr>
              <a:t>- İneğim hiç süt vermez. Sütü ondan sizin almanız gerekir.</a:t>
            </a:r>
            <a:r>
              <a:rPr lang="tr-TR" b="1" smtClean="0">
                <a:cs typeface="Times New Roman" pitchFamily="18" charset="0"/>
              </a:rPr>
              <a:t/>
            </a:r>
            <a:br>
              <a:rPr lang="tr-TR" b="1" smtClean="0">
                <a:cs typeface="Times New Roman" pitchFamily="18" charset="0"/>
              </a:rPr>
            </a:br>
            <a:endParaRPr lang="tr-TR" b="1" smtClean="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G:\esraa\58.jpg"/>
          <p:cNvPicPr>
            <a:picLocks noChangeAspect="1" noChangeArrowheads="1"/>
          </p:cNvPicPr>
          <p:nvPr/>
        </p:nvPicPr>
        <p:blipFill>
          <a:blip r:embed="rId2" cstate="print"/>
          <a:stretch>
            <a:fillRect/>
          </a:stretch>
        </p:blipFill>
        <p:spPr bwMode="auto">
          <a:xfrm>
            <a:off x="0" y="0"/>
            <a:ext cx="9144000" cy="7000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690</Words>
  <Application>Microsoft Office PowerPoint</Application>
  <PresentationFormat>Ekran Gösterisi (4:3)</PresentationFormat>
  <Paragraphs>162</Paragraphs>
  <Slides>43</Slides>
  <Notes>1</Notes>
  <HiddenSlides>0</HiddenSlides>
  <MMClips>1</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43</vt:i4>
      </vt:variant>
    </vt:vector>
  </HeadingPairs>
  <TitlesOfParts>
    <vt:vector size="45" baseType="lpstr">
      <vt:lpstr>Ofis Teması</vt:lpstr>
      <vt:lpstr>Clip</vt:lpstr>
      <vt:lpstr>VERİMLİ DERS ÇALIŞMA TEKNİKLERİ</vt:lpstr>
      <vt:lpstr>PowerPoint Sunusu</vt:lpstr>
      <vt:lpstr>PowerPoint Sunusu</vt:lpstr>
      <vt:lpstr>PowerPoint Sunusu</vt:lpstr>
      <vt:lpstr>Peki Nasıl ders çalışmalıyız?</vt:lpstr>
      <vt:lpstr>PowerPoint Sunusu</vt:lpstr>
      <vt:lpstr>PowerPoint Sunusu</vt:lpstr>
      <vt:lpstr>Bir tane ineği olan köylünün birine bir gün sormuşlar: - İneğin ne kadar süt veriyor? Köylü cevap vermiş: - İneğim hiç süt vermez. Sütü ondan sizin almanız gerekir. </vt:lpstr>
      <vt:lpstr>PowerPoint Sunusu</vt:lpstr>
      <vt:lpstr>Yine, ilim adamlarından biri, insanın maddi ve manevi her konuda başarılı olmasını çalışmaya bağlar ve şöyle dermiş: -Su düşünmek, susuzluğunuzu gidermez.  Odun düşünmek, sizi ısıtmaz. Bu örneklerde olduğu gibi insanın bir şeyi sadece düşünmesi ve istemesi de onu hedefine ulaştırmaz. </vt:lpstr>
      <vt:lpstr>PowerPoint Sunusu</vt:lpstr>
      <vt:lpstr>PowerPoint Sunusu</vt:lpstr>
      <vt:lpstr>PowerPoint Sunusu</vt:lpstr>
      <vt:lpstr>PowerPoint Sunusu</vt:lpstr>
      <vt:lpstr>  ÇALIŞMA PROGRAMIMI                       HAZIRLARKEN NELERE DİKKAT ETMELİYİM?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DERS ÇALIŞMAMIZI ETKİLEYEN VE DİKKATİMİZİ DAĞITAN İÇ SEBEPLER</vt:lpstr>
      <vt:lpstr>DIŞ SEBEPLER</vt:lpstr>
      <vt:lpstr>Bir gün anne-babanız duymak istemediğiniz bir söz söyledi diye, bir gün hocanızla aranızda istenmeyen bir diyalog geçti diye, bir başka gün teklif ettiğiniz kişi sizi reddetti diye yada canınız sıkkın diye, bir başka gün kötü hava içinizi kararttı diye, bir diğer gün arkadaşlar bir yere gitmeyi teklif etti diye....vesaire vesaire. Bu listeyi sayfalarca uzatmak mümkün.  Eğer hayatınızla ilgili sorumluluğun size ait olduğunu kabul ederseniz bu sebeplerden hiçbiri sizi başarıdan alıkoyamaz.  </vt:lpstr>
      <vt:lpstr>Gereksiz olanlara hayır diyebildiğiniz ölçüde hayatınızın kontrolünü kendi elinizde tutarak bu kontrolü başarınız için itici güç olarak kullanabilirsiniz.  </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TEKNİKLERİ</dc:title>
  <dc:creator>YLDRN_OZLEM</dc:creator>
  <cp:lastModifiedBy>Hakan</cp:lastModifiedBy>
  <cp:revision>40</cp:revision>
  <dcterms:created xsi:type="dcterms:W3CDTF">2012-03-10T13:46:50Z</dcterms:created>
  <dcterms:modified xsi:type="dcterms:W3CDTF">2018-03-02T07:58:16Z</dcterms:modified>
</cp:coreProperties>
</file>